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6858000" cy="9906000" type="A4"/>
  <p:notesSz cx="6797675" cy="9926638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5320" userDrawn="1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11" roundtripDataSignature="AMtx7mgKBmb7kvLtbGpO3kxq/xic9EcRL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1ECF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3AC61A8F-AA91-47EB-88D8-3D200A7F91FC}">
  <a:tblStyle styleId="{3AC61A8F-AA91-47EB-88D8-3D200A7F91FC}" styleName="Table_0">
    <a:wholeTbl>
      <a:tcTxStyle b="off" i="off">
        <a:font>
          <a:latin typeface="Calibri"/>
          <a:ea typeface="Calibri"/>
          <a:cs typeface="Calibri"/>
        </a:font>
        <a:schemeClr val="dk1"/>
      </a:tcTxStyle>
      <a:tcStyle>
        <a:tcBdr>
          <a:lef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E9EFF7"/>
          </a:solidFill>
        </a:fill>
      </a:tcStyle>
    </a:wholeTbl>
    <a:band1H>
      <a:tcTxStyle/>
      <a:tcStyle>
        <a:tcBdr/>
        <a:fill>
          <a:solidFill>
            <a:srgbClr val="D0DEEF"/>
          </a:solidFill>
        </a:fill>
      </a:tcStyle>
    </a:band1H>
    <a:band2H>
      <a:tcTxStyle/>
      <a:tcStyle>
        <a:tcBdr/>
      </a:tcStyle>
    </a:band2H>
    <a:band1V>
      <a:tcTxStyle/>
      <a:tcStyle>
        <a:tcBdr/>
        <a:fill>
          <a:solidFill>
            <a:srgbClr val="D0DEEF"/>
          </a:solidFill>
        </a:fill>
      </a:tcStyle>
    </a:band1V>
    <a:band2V>
      <a:tcTxStyle/>
      <a:tcStyle>
        <a:tcBdr/>
      </a:tcStyle>
    </a:band2V>
    <a:lastCol>
      <a:tcTxStyle b="on" i="off">
        <a:font>
          <a:latin typeface="Calibri"/>
          <a:ea typeface="Calibri"/>
          <a:cs typeface="Calibri"/>
        </a:font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 i="off">
        <a:font>
          <a:latin typeface="Calibri"/>
          <a:ea typeface="Calibri"/>
          <a:cs typeface="Calibri"/>
        </a:font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top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</a:tcBdr>
        <a:fill>
          <a:solidFill>
            <a:schemeClr val="accent1"/>
          </a:solidFill>
        </a:fill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bottom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</a:tcBdr>
        <a:fill>
          <a:solidFill>
            <a:schemeClr val="accent1"/>
          </a:solidFill>
        </a:fill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40" autoAdjust="0"/>
    <p:restoredTop sz="94696" autoAdjust="0"/>
  </p:normalViewPr>
  <p:slideViewPr>
    <p:cSldViewPr snapToGrid="0">
      <p:cViewPr>
        <p:scale>
          <a:sx n="100" d="100"/>
          <a:sy n="100" d="100"/>
        </p:scale>
        <p:origin x="1574" y="58"/>
      </p:cViewPr>
      <p:guideLst>
        <p:guide orient="horz" pos="532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customschemas.google.com/relationships/presentationmetadata" Target="metadata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4" Type="http://schemas.openxmlformats.org/officeDocument/2006/relationships/slide" Target="slides/slide3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2111375" y="744538"/>
            <a:ext cx="2576513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79766" y="4715130"/>
            <a:ext cx="5438130" cy="446697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2092" tIns="92092" rIns="92092" bIns="92092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79766" y="4715130"/>
            <a:ext cx="5438130" cy="4466971"/>
          </a:xfrm>
          <a:prstGeom prst="rect">
            <a:avLst/>
          </a:prstGeom>
        </p:spPr>
        <p:txBody>
          <a:bodyPr spcFirstLastPara="1" wrap="square" lIns="92092" tIns="92092" rIns="92092" bIns="9209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109788" y="744538"/>
            <a:ext cx="2578100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2:notes"/>
          <p:cNvSpPr txBox="1">
            <a:spLocks noGrp="1"/>
          </p:cNvSpPr>
          <p:nvPr>
            <p:ph type="body" idx="1"/>
          </p:nvPr>
        </p:nvSpPr>
        <p:spPr>
          <a:xfrm>
            <a:off x="679766" y="4715130"/>
            <a:ext cx="5438130" cy="4466971"/>
          </a:xfrm>
          <a:prstGeom prst="rect">
            <a:avLst/>
          </a:prstGeom>
        </p:spPr>
        <p:txBody>
          <a:bodyPr spcFirstLastPara="1" wrap="square" lIns="92092" tIns="92092" rIns="92092" bIns="9209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93" name="Google Shape;93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2109788" y="744538"/>
            <a:ext cx="2578100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3:notes"/>
          <p:cNvSpPr txBox="1">
            <a:spLocks noGrp="1"/>
          </p:cNvSpPr>
          <p:nvPr>
            <p:ph type="body" idx="1"/>
          </p:nvPr>
        </p:nvSpPr>
        <p:spPr>
          <a:xfrm>
            <a:off x="679766" y="4715130"/>
            <a:ext cx="5438130" cy="4466971"/>
          </a:xfrm>
          <a:prstGeom prst="rect">
            <a:avLst/>
          </a:prstGeom>
        </p:spPr>
        <p:txBody>
          <a:bodyPr spcFirstLastPara="1" wrap="square" lIns="92092" tIns="92092" rIns="92092" bIns="9209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141" name="Google Shape;141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2109788" y="744538"/>
            <a:ext cx="2578100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Google Shape;200;p4:notes"/>
          <p:cNvSpPr txBox="1">
            <a:spLocks noGrp="1"/>
          </p:cNvSpPr>
          <p:nvPr>
            <p:ph type="body" idx="1"/>
          </p:nvPr>
        </p:nvSpPr>
        <p:spPr>
          <a:xfrm>
            <a:off x="679766" y="4715130"/>
            <a:ext cx="5438130" cy="4466971"/>
          </a:xfrm>
          <a:prstGeom prst="rect">
            <a:avLst/>
          </a:prstGeom>
        </p:spPr>
        <p:txBody>
          <a:bodyPr spcFirstLastPara="1" wrap="square" lIns="92092" tIns="92092" rIns="92092" bIns="9209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201" name="Google Shape;201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2109788" y="744538"/>
            <a:ext cx="2578100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 スライド" type="title">
  <p:cSld name="TITLE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6"/>
          <p:cNvSpPr txBox="1"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Calibri"/>
              <a:buNone/>
              <a:defRPr sz="45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6"/>
          <p:cNvSpPr txBox="1"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1pPr>
            <a:lvl2pPr lvl="1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2pPr>
            <a:lvl3pPr lvl="2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/>
            </a:lvl3pPr>
            <a:lvl4pPr lvl="3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lvl="4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lvl="5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>
            <a:endParaRPr/>
          </a:p>
        </p:txBody>
      </p:sp>
      <p:sp>
        <p:nvSpPr>
          <p:cNvPr id="14" name="Google Shape;14;p6"/>
          <p:cNvSpPr txBox="1">
            <a:spLocks noGrp="1"/>
          </p:cNvSpPr>
          <p:nvPr>
            <p:ph type="dt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6"/>
          <p:cNvSpPr txBox="1">
            <a:spLocks noGrp="1"/>
          </p:cNvSpPr>
          <p:nvPr>
            <p:ph type="ft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6"/>
          <p:cNvSpPr txBox="1">
            <a:spLocks noGrp="1"/>
          </p:cNvSpPr>
          <p:nvPr>
            <p:ph type="sldNum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と&#10;縦書きテキスト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5"/>
          <p:cNvSpPr txBox="1"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5"/>
          <p:cNvSpPr txBox="1">
            <a:spLocks noGrp="1"/>
          </p:cNvSpPr>
          <p:nvPr>
            <p:ph type="body" idx="1"/>
          </p:nvPr>
        </p:nvSpPr>
        <p:spPr>
          <a:xfrm rot="5400000">
            <a:off x="286367" y="2822135"/>
            <a:ext cx="6285266" cy="5915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15"/>
          <p:cNvSpPr txBox="1">
            <a:spLocks noGrp="1"/>
          </p:cNvSpPr>
          <p:nvPr>
            <p:ph type="dt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5"/>
          <p:cNvSpPr txBox="1">
            <a:spLocks noGrp="1"/>
          </p:cNvSpPr>
          <p:nvPr>
            <p:ph type="ft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5"/>
          <p:cNvSpPr txBox="1">
            <a:spLocks noGrp="1"/>
          </p:cNvSpPr>
          <p:nvPr>
            <p:ph type="sldNum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縦書きタイトルと&#10;縦書きテキスト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6"/>
          <p:cNvSpPr txBox="1">
            <a:spLocks noGrp="1"/>
          </p:cNvSpPr>
          <p:nvPr>
            <p:ph type="title"/>
          </p:nvPr>
        </p:nvSpPr>
        <p:spPr>
          <a:xfrm rot="5400000">
            <a:off x="1449696" y="3985464"/>
            <a:ext cx="8394877" cy="14787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6"/>
          <p:cNvSpPr txBox="1">
            <a:spLocks noGrp="1"/>
          </p:cNvSpPr>
          <p:nvPr>
            <p:ph type="body" idx="1"/>
          </p:nvPr>
        </p:nvSpPr>
        <p:spPr>
          <a:xfrm rot="5400000">
            <a:off x="-1550679" y="2549570"/>
            <a:ext cx="8394877" cy="43505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16"/>
          <p:cNvSpPr txBox="1">
            <a:spLocks noGrp="1"/>
          </p:cNvSpPr>
          <p:nvPr>
            <p:ph type="dt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6"/>
          <p:cNvSpPr txBox="1">
            <a:spLocks noGrp="1"/>
          </p:cNvSpPr>
          <p:nvPr>
            <p:ph type="ft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6"/>
          <p:cNvSpPr txBox="1">
            <a:spLocks noGrp="1"/>
          </p:cNvSpPr>
          <p:nvPr>
            <p:ph type="sldNum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とコンテンツ" type="obj">
  <p:cSld name="OBJECT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7"/>
          <p:cNvSpPr txBox="1"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7"/>
          <p:cNvSpPr txBox="1"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0" name="Google Shape;20;p7"/>
          <p:cNvSpPr txBox="1">
            <a:spLocks noGrp="1"/>
          </p:cNvSpPr>
          <p:nvPr>
            <p:ph type="dt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7"/>
          <p:cNvSpPr txBox="1">
            <a:spLocks noGrp="1"/>
          </p:cNvSpPr>
          <p:nvPr>
            <p:ph type="ft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7"/>
          <p:cNvSpPr txBox="1">
            <a:spLocks noGrp="1"/>
          </p:cNvSpPr>
          <p:nvPr>
            <p:ph type="sldNum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セクション見出し" type="secHead">
  <p:cSld name="SECTION_HEADER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8"/>
          <p:cNvSpPr txBox="1"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Calibri"/>
              <a:buNone/>
              <a:defRPr sz="45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8"/>
          <p:cNvSpPr txBox="1"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500"/>
              <a:buNone/>
              <a:defRPr sz="15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350"/>
              <a:buNone/>
              <a:defRPr sz="135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26" name="Google Shape;26;p8"/>
          <p:cNvSpPr txBox="1">
            <a:spLocks noGrp="1"/>
          </p:cNvSpPr>
          <p:nvPr>
            <p:ph type="dt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8"/>
          <p:cNvSpPr txBox="1">
            <a:spLocks noGrp="1"/>
          </p:cNvSpPr>
          <p:nvPr>
            <p:ph type="ft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8"/>
          <p:cNvSpPr txBox="1">
            <a:spLocks noGrp="1"/>
          </p:cNvSpPr>
          <p:nvPr>
            <p:ph type="sldNum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 つのコンテンツ" type="twoObj">
  <p:cSld name="TWO_OBJECTS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9"/>
          <p:cNvSpPr txBox="1"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9"/>
          <p:cNvSpPr txBox="1">
            <a:spLocks noGrp="1"/>
          </p:cNvSpPr>
          <p:nvPr>
            <p:ph type="body" idx="1"/>
          </p:nvPr>
        </p:nvSpPr>
        <p:spPr>
          <a:xfrm>
            <a:off x="471488" y="2637014"/>
            <a:ext cx="2914650" cy="62852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2" name="Google Shape;32;p9"/>
          <p:cNvSpPr txBox="1">
            <a:spLocks noGrp="1"/>
          </p:cNvSpPr>
          <p:nvPr>
            <p:ph type="body" idx="2"/>
          </p:nvPr>
        </p:nvSpPr>
        <p:spPr>
          <a:xfrm>
            <a:off x="3471863" y="2637014"/>
            <a:ext cx="2914650" cy="62852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3" name="Google Shape;33;p9"/>
          <p:cNvSpPr txBox="1">
            <a:spLocks noGrp="1"/>
          </p:cNvSpPr>
          <p:nvPr>
            <p:ph type="dt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9"/>
          <p:cNvSpPr txBox="1">
            <a:spLocks noGrp="1"/>
          </p:cNvSpPr>
          <p:nvPr>
            <p:ph type="ft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9"/>
          <p:cNvSpPr txBox="1">
            <a:spLocks noGrp="1"/>
          </p:cNvSpPr>
          <p:nvPr>
            <p:ph type="sldNum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比較" type="twoTxTwoObj">
  <p:cSld name="TWO_OBJECTS_WITH_TEXT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10"/>
          <p:cNvSpPr txBox="1"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10"/>
          <p:cNvSpPr txBox="1"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 b="1"/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 b="1"/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9pPr>
          </a:lstStyle>
          <a:p>
            <a:endParaRPr/>
          </a:p>
        </p:txBody>
      </p:sp>
      <p:sp>
        <p:nvSpPr>
          <p:cNvPr id="39" name="Google Shape;39;p10"/>
          <p:cNvSpPr txBox="1">
            <a:spLocks noGrp="1"/>
          </p:cNvSpPr>
          <p:nvPr>
            <p:ph type="body" idx="2"/>
          </p:nvPr>
        </p:nvSpPr>
        <p:spPr>
          <a:xfrm>
            <a:off x="472381" y="3618442"/>
            <a:ext cx="2901255" cy="53221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0" name="Google Shape;40;p10"/>
          <p:cNvSpPr txBox="1">
            <a:spLocks noGrp="1"/>
          </p:cNvSpPr>
          <p:nvPr>
            <p:ph type="body" idx="3"/>
          </p:nvPr>
        </p:nvSpPr>
        <p:spPr>
          <a:xfrm>
            <a:off x="3471863" y="2428347"/>
            <a:ext cx="2915543" cy="11900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 b="1"/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 b="1"/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9pPr>
          </a:lstStyle>
          <a:p>
            <a:endParaRPr/>
          </a:p>
        </p:txBody>
      </p:sp>
      <p:sp>
        <p:nvSpPr>
          <p:cNvPr id="41" name="Google Shape;41;p10"/>
          <p:cNvSpPr txBox="1">
            <a:spLocks noGrp="1"/>
          </p:cNvSpPr>
          <p:nvPr>
            <p:ph type="body" idx="4"/>
          </p:nvPr>
        </p:nvSpPr>
        <p:spPr>
          <a:xfrm>
            <a:off x="3471863" y="3618442"/>
            <a:ext cx="2915543" cy="53221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2" name="Google Shape;42;p10"/>
          <p:cNvSpPr txBox="1">
            <a:spLocks noGrp="1"/>
          </p:cNvSpPr>
          <p:nvPr>
            <p:ph type="dt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ft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10"/>
          <p:cNvSpPr txBox="1">
            <a:spLocks noGrp="1"/>
          </p:cNvSpPr>
          <p:nvPr>
            <p:ph type="sldNum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のみ" type="titleOnly">
  <p:cSld name="TITLE_ONLY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1"/>
          <p:cNvSpPr txBox="1"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dt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11"/>
          <p:cNvSpPr txBox="1">
            <a:spLocks noGrp="1"/>
          </p:cNvSpPr>
          <p:nvPr>
            <p:ph type="ft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11"/>
          <p:cNvSpPr txBox="1">
            <a:spLocks noGrp="1"/>
          </p:cNvSpPr>
          <p:nvPr>
            <p:ph type="sldNum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白紙" type="blank">
  <p:cSld name="BLANK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2"/>
          <p:cNvSpPr txBox="1">
            <a:spLocks noGrp="1"/>
          </p:cNvSpPr>
          <p:nvPr>
            <p:ph type="dt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12"/>
          <p:cNvSpPr txBox="1">
            <a:spLocks noGrp="1"/>
          </p:cNvSpPr>
          <p:nvPr>
            <p:ph type="ft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12"/>
          <p:cNvSpPr txBox="1">
            <a:spLocks noGrp="1"/>
          </p:cNvSpPr>
          <p:nvPr>
            <p:ph type="sldNum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付きの&#10;コンテンツ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3"/>
          <p:cNvSpPr txBox="1"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13"/>
          <p:cNvSpPr txBox="1">
            <a:spLocks noGrp="1"/>
          </p:cNvSpPr>
          <p:nvPr>
            <p:ph type="body" idx="1"/>
          </p:nvPr>
        </p:nvSpPr>
        <p:spPr>
          <a:xfrm>
            <a:off x="2915543" y="1426283"/>
            <a:ext cx="3471863" cy="70396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619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  <a:defRPr sz="2100"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4pPr>
            <a:lvl5pPr marL="2286000" lvl="4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5pPr>
            <a:lvl6pPr marL="2743200" lvl="5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6pPr>
            <a:lvl7pPr marL="3200400" lvl="6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7pPr>
            <a:lvl8pPr marL="3657600" lvl="7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8pPr>
            <a:lvl9pPr marL="4114800" lvl="8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9pPr>
          </a:lstStyle>
          <a:p>
            <a:endParaRPr/>
          </a:p>
        </p:txBody>
      </p:sp>
      <p:sp>
        <p:nvSpPr>
          <p:cNvPr id="57" name="Google Shape;57;p13"/>
          <p:cNvSpPr txBox="1">
            <a:spLocks noGrp="1"/>
          </p:cNvSpPr>
          <p:nvPr>
            <p:ph type="body" idx="2"/>
          </p:nvPr>
        </p:nvSpPr>
        <p:spPr>
          <a:xfrm>
            <a:off x="472381" y="2971800"/>
            <a:ext cx="2211884" cy="550562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9pPr>
          </a:lstStyle>
          <a:p>
            <a:endParaRPr/>
          </a:p>
        </p:txBody>
      </p:sp>
      <p:sp>
        <p:nvSpPr>
          <p:cNvPr id="58" name="Google Shape;58;p13"/>
          <p:cNvSpPr txBox="1">
            <a:spLocks noGrp="1"/>
          </p:cNvSpPr>
          <p:nvPr>
            <p:ph type="dt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13"/>
          <p:cNvSpPr txBox="1">
            <a:spLocks noGrp="1"/>
          </p:cNvSpPr>
          <p:nvPr>
            <p:ph type="ft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3"/>
          <p:cNvSpPr txBox="1">
            <a:spLocks noGrp="1"/>
          </p:cNvSpPr>
          <p:nvPr>
            <p:ph type="sldNum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付きの図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4"/>
          <p:cNvSpPr txBox="1"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4"/>
          <p:cNvSpPr>
            <a:spLocks noGrp="1"/>
          </p:cNvSpPr>
          <p:nvPr>
            <p:ph type="pic" idx="2"/>
          </p:nvPr>
        </p:nvSpPr>
        <p:spPr>
          <a:xfrm>
            <a:off x="2915543" y="1426283"/>
            <a:ext cx="3471863" cy="7039681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4"/>
          <p:cNvSpPr txBox="1">
            <a:spLocks noGrp="1"/>
          </p:cNvSpPr>
          <p:nvPr>
            <p:ph type="body" idx="1"/>
          </p:nvPr>
        </p:nvSpPr>
        <p:spPr>
          <a:xfrm>
            <a:off x="472381" y="2971800"/>
            <a:ext cx="2211884" cy="550562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9pPr>
          </a:lstStyle>
          <a:p>
            <a:endParaRPr/>
          </a:p>
        </p:txBody>
      </p:sp>
      <p:sp>
        <p:nvSpPr>
          <p:cNvPr id="65" name="Google Shape;65;p14"/>
          <p:cNvSpPr txBox="1">
            <a:spLocks noGrp="1"/>
          </p:cNvSpPr>
          <p:nvPr>
            <p:ph type="dt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4"/>
          <p:cNvSpPr txBox="1">
            <a:spLocks noGrp="1"/>
          </p:cNvSpPr>
          <p:nvPr>
            <p:ph type="ft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4"/>
          <p:cNvSpPr txBox="1">
            <a:spLocks noGrp="1"/>
          </p:cNvSpPr>
          <p:nvPr>
            <p:ph type="sldNum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5"/>
          <p:cNvSpPr txBox="1"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  <a:defRPr sz="3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5"/>
          <p:cNvSpPr txBox="1"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3619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  <a:defRPr sz="2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238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5"/>
          <p:cNvSpPr txBox="1">
            <a:spLocks noGrp="1"/>
          </p:cNvSpPr>
          <p:nvPr>
            <p:ph type="dt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5"/>
          <p:cNvSpPr txBox="1">
            <a:spLocks noGrp="1"/>
          </p:cNvSpPr>
          <p:nvPr>
            <p:ph type="ft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5"/>
          <p:cNvSpPr txBox="1">
            <a:spLocks noGrp="1"/>
          </p:cNvSpPr>
          <p:nvPr>
            <p:ph type="sldNum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microsoft.com/office/2007/relationships/hdphoto" Target="../media/hdphoto1.wdp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4" name="Google Shape;84;p1"/>
          <p:cNvGraphicFramePr/>
          <p:nvPr>
            <p:extLst>
              <p:ext uri="{D42A27DB-BD31-4B8C-83A1-F6EECF244321}">
                <p14:modId xmlns:p14="http://schemas.microsoft.com/office/powerpoint/2010/main" val="2285329443"/>
              </p:ext>
            </p:extLst>
          </p:nvPr>
        </p:nvGraphicFramePr>
        <p:xfrm>
          <a:off x="168441" y="4213951"/>
          <a:ext cx="6521100" cy="5507945"/>
        </p:xfrm>
        <a:graphic>
          <a:graphicData uri="http://schemas.openxmlformats.org/drawingml/2006/table">
            <a:tbl>
              <a:tblPr firstRow="1" bandRow="1">
                <a:noFill/>
                <a:tableStyleId>{3AC61A8F-AA91-47EB-88D8-3D200A7F91FC}</a:tableStyleId>
              </a:tblPr>
              <a:tblGrid>
                <a:gridCol w="16984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423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3803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11675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-JP" sz="1200" u="none" strike="noStrike" cap="none">
                          <a:solidFill>
                            <a:schemeClr val="dk1"/>
                          </a:solidFill>
                          <a:latin typeface="+mj-ea"/>
                          <a:ea typeface="+mj-ea"/>
                          <a:cs typeface="Arial"/>
                          <a:sym typeface="Arial"/>
                        </a:rPr>
                        <a:t>種　類</a:t>
                      </a:r>
                      <a:endParaRPr>
                        <a:latin typeface="+mj-ea"/>
                        <a:ea typeface="+mj-ea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-JP" sz="1200" u="none" strike="noStrike" cap="none">
                          <a:solidFill>
                            <a:schemeClr val="dk1"/>
                          </a:solidFill>
                          <a:latin typeface="+mj-ea"/>
                          <a:ea typeface="+mj-ea"/>
                          <a:cs typeface="Arial"/>
                          <a:sym typeface="Arial"/>
                        </a:rPr>
                        <a:t>金額（一口）</a:t>
                      </a:r>
                      <a:endParaRPr>
                        <a:latin typeface="+mj-ea"/>
                        <a:ea typeface="+mj-ea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-JP" sz="1200" u="none" strike="noStrike" cap="none">
                          <a:solidFill>
                            <a:schemeClr val="dk1"/>
                          </a:solidFill>
                          <a:latin typeface="+mj-ea"/>
                          <a:ea typeface="+mj-ea"/>
                          <a:cs typeface="Arial"/>
                          <a:sym typeface="Arial"/>
                        </a:rPr>
                        <a:t>内　容</a:t>
                      </a:r>
                      <a:endParaRPr>
                        <a:latin typeface="+mj-ea"/>
                        <a:ea typeface="+mj-ea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0CE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-JP" altLang="en-US" sz="1200" u="none" strike="noStrike" cap="none">
                          <a:solidFill>
                            <a:srgbClr val="262626"/>
                          </a:solidFill>
                          <a:latin typeface="+mj-ea"/>
                          <a:ea typeface="+mj-ea"/>
                          <a:cs typeface="Arial"/>
                          <a:sym typeface="Arial"/>
                        </a:rPr>
                        <a:t>（１）</a:t>
                      </a:r>
                      <a:r>
                        <a:rPr lang="ja-JP" sz="1200" u="none" strike="noStrike" cap="none">
                          <a:solidFill>
                            <a:srgbClr val="262626"/>
                          </a:solidFill>
                          <a:latin typeface="+mj-ea"/>
                          <a:ea typeface="+mj-ea"/>
                          <a:cs typeface="Arial"/>
                          <a:sym typeface="Arial"/>
                        </a:rPr>
                        <a:t>パンフレット内</a:t>
                      </a:r>
                      <a:endParaRPr sz="1200" dirty="0">
                        <a:solidFill>
                          <a:srgbClr val="262626"/>
                        </a:solidFill>
                        <a:latin typeface="+mj-ea"/>
                        <a:ea typeface="+mj-ea"/>
                        <a:cs typeface="Arial"/>
                        <a:sym typeface="Arial"/>
                      </a:endParaRP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-JP" sz="1200">
                          <a:solidFill>
                            <a:srgbClr val="262626"/>
                          </a:solidFill>
                          <a:latin typeface="+mj-ea"/>
                          <a:ea typeface="+mj-ea"/>
                          <a:cs typeface="Arial"/>
                          <a:sym typeface="Arial"/>
                        </a:rPr>
                        <a:t>　ブロック広告協賛枠</a:t>
                      </a:r>
                      <a:endParaRPr sz="1200" dirty="0">
                        <a:solidFill>
                          <a:srgbClr val="262626"/>
                        </a:solidFill>
                        <a:latin typeface="+mj-ea"/>
                        <a:ea typeface="+mj-ea"/>
                        <a:cs typeface="Arial"/>
                        <a:sym typeface="Arial"/>
                      </a:endParaRPr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-JP" sz="1200">
                          <a:solidFill>
                            <a:srgbClr val="262626"/>
                          </a:solidFill>
                          <a:latin typeface="+mj-ea"/>
                          <a:ea typeface="+mj-ea"/>
                          <a:cs typeface="Arial"/>
                          <a:sym typeface="Arial"/>
                        </a:rPr>
                        <a:t>\25,000 -</a:t>
                      </a:r>
                      <a:endParaRPr sz="1200">
                        <a:solidFill>
                          <a:srgbClr val="262626"/>
                        </a:solidFill>
                        <a:latin typeface="+mj-ea"/>
                        <a:ea typeface="+mj-ea"/>
                        <a:cs typeface="Arial"/>
                        <a:sym typeface="Arial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-JP" sz="1200">
                          <a:solidFill>
                            <a:srgbClr val="262626"/>
                          </a:solidFill>
                          <a:latin typeface="+mj-ea"/>
                          <a:ea typeface="+mj-ea"/>
                          <a:cs typeface="Arial"/>
                          <a:sym typeface="Arial"/>
                        </a:rPr>
                        <a:t>ブロック広告</a:t>
                      </a:r>
                      <a:endParaRPr>
                        <a:latin typeface="+mj-ea"/>
                        <a:ea typeface="+mj-ea"/>
                      </a:endParaRP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-JP" sz="1200">
                          <a:solidFill>
                            <a:srgbClr val="262626"/>
                          </a:solidFill>
                          <a:latin typeface="+mj-ea"/>
                          <a:ea typeface="+mj-ea"/>
                          <a:cs typeface="Arial"/>
                          <a:sym typeface="Arial"/>
                        </a:rPr>
                        <a:t>タテ.20ミリ×ヨコ.64ミリ</a:t>
                      </a:r>
                      <a:endParaRPr>
                        <a:latin typeface="+mj-ea"/>
                        <a:ea typeface="+mj-ea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68000">
                <a:tc rowSpan="5"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-JP" altLang="en-US" sz="1200">
                          <a:solidFill>
                            <a:srgbClr val="262626"/>
                          </a:solidFill>
                          <a:latin typeface="+mj-ea"/>
                          <a:ea typeface="+mj-ea"/>
                          <a:cs typeface="Arial"/>
                          <a:sym typeface="Arial"/>
                        </a:rPr>
                        <a:t>（２）</a:t>
                      </a:r>
                      <a:r>
                        <a:rPr lang="ja-JP" sz="1200">
                          <a:solidFill>
                            <a:srgbClr val="262626"/>
                          </a:solidFill>
                          <a:latin typeface="+mj-ea"/>
                          <a:ea typeface="+mj-ea"/>
                          <a:cs typeface="Arial"/>
                          <a:sym typeface="Arial"/>
                        </a:rPr>
                        <a:t>パンフレット内</a:t>
                      </a:r>
                      <a:endParaRPr sz="1200" dirty="0">
                        <a:solidFill>
                          <a:srgbClr val="262626"/>
                        </a:solidFill>
                        <a:latin typeface="+mj-ea"/>
                        <a:ea typeface="+mj-ea"/>
                        <a:cs typeface="Arial"/>
                        <a:sym typeface="Arial"/>
                      </a:endParaRP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-JP" sz="1200">
                          <a:solidFill>
                            <a:srgbClr val="262626"/>
                          </a:solidFill>
                          <a:latin typeface="+mj-ea"/>
                          <a:ea typeface="+mj-ea"/>
                          <a:cs typeface="Arial"/>
                          <a:sym typeface="Arial"/>
                        </a:rPr>
                        <a:t>　フリー広告協賛枠</a:t>
                      </a:r>
                      <a:endParaRPr dirty="0">
                        <a:latin typeface="+mj-ea"/>
                        <a:ea typeface="+mj-ea"/>
                      </a:endParaRPr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-JP" sz="1200">
                          <a:solidFill>
                            <a:srgbClr val="262626"/>
                          </a:solidFill>
                          <a:latin typeface="+mj-ea"/>
                          <a:ea typeface="+mj-ea"/>
                          <a:cs typeface="Arial"/>
                          <a:sym typeface="Arial"/>
                        </a:rPr>
                        <a:t>\50,000 -</a:t>
                      </a:r>
                      <a:endParaRPr sz="1200">
                        <a:solidFill>
                          <a:srgbClr val="262626"/>
                        </a:solidFill>
                        <a:latin typeface="+mj-ea"/>
                        <a:ea typeface="+mj-ea"/>
                        <a:cs typeface="Arial"/>
                        <a:sym typeface="Arial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-JP" sz="1200">
                          <a:solidFill>
                            <a:srgbClr val="262626"/>
                          </a:solidFill>
                          <a:latin typeface="+mj-ea"/>
                          <a:ea typeface="+mj-ea"/>
                          <a:cs typeface="Arial"/>
                          <a:sym typeface="Arial"/>
                        </a:rPr>
                        <a:t>基本</a:t>
                      </a:r>
                      <a:endParaRPr dirty="0">
                        <a:latin typeface="+mj-ea"/>
                        <a:ea typeface="+mj-ea"/>
                      </a:endParaRP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-JP" sz="1200">
                          <a:solidFill>
                            <a:srgbClr val="262626"/>
                          </a:solidFill>
                          <a:latin typeface="+mj-ea"/>
                          <a:ea typeface="+mj-ea"/>
                          <a:cs typeface="Arial"/>
                          <a:sym typeface="Arial"/>
                        </a:rPr>
                        <a:t>タテ.40ミリ×ヨコ.92ミリ</a:t>
                      </a:r>
                      <a:endParaRPr dirty="0">
                        <a:latin typeface="+mj-ea"/>
                        <a:ea typeface="+mj-ea"/>
                      </a:endParaRPr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68000">
                <a:tc vMerge="1">
                  <a:txBody>
                    <a:bodyPr/>
                    <a:lstStyle/>
                    <a:p>
                      <a:endParaRPr lang="ja-JP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-JP" sz="1200">
                          <a:solidFill>
                            <a:srgbClr val="262626"/>
                          </a:solidFill>
                          <a:latin typeface="+mj-ea"/>
                          <a:ea typeface="+mj-ea"/>
                          <a:cs typeface="Arial"/>
                          <a:sym typeface="Arial"/>
                        </a:rPr>
                        <a:t>\100,000 -</a:t>
                      </a:r>
                      <a:endParaRPr sz="1200">
                        <a:solidFill>
                          <a:srgbClr val="262626"/>
                        </a:solidFill>
                        <a:latin typeface="+mj-ea"/>
                        <a:ea typeface="+mj-ea"/>
                        <a:cs typeface="Arial"/>
                        <a:sym typeface="Arial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-JP" sz="1200">
                          <a:solidFill>
                            <a:srgbClr val="262626"/>
                          </a:solidFill>
                          <a:latin typeface="+mj-ea"/>
                          <a:ea typeface="+mj-ea"/>
                          <a:cs typeface="Arial"/>
                          <a:sym typeface="Arial"/>
                        </a:rPr>
                        <a:t>タテ2</a:t>
                      </a:r>
                      <a:endParaRPr>
                        <a:latin typeface="+mj-ea"/>
                        <a:ea typeface="+mj-ea"/>
                      </a:endParaRP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-JP" sz="1200">
                          <a:solidFill>
                            <a:srgbClr val="262626"/>
                          </a:solidFill>
                          <a:latin typeface="+mj-ea"/>
                          <a:ea typeface="+mj-ea"/>
                          <a:cs typeface="Arial"/>
                          <a:sym typeface="Arial"/>
                        </a:rPr>
                        <a:t>タテ.85ミリ×ヨコ.92ミリ</a:t>
                      </a:r>
                      <a:endParaRPr>
                        <a:latin typeface="+mj-ea"/>
                        <a:ea typeface="+mj-ea"/>
                      </a:endParaRPr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68000">
                <a:tc vMerge="1">
                  <a:txBody>
                    <a:bodyPr/>
                    <a:lstStyle/>
                    <a:p>
                      <a:endParaRPr lang="ja-JP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-JP" sz="1200">
                          <a:solidFill>
                            <a:schemeClr val="dk1"/>
                          </a:solidFill>
                          <a:latin typeface="+mj-ea"/>
                          <a:ea typeface="+mj-ea"/>
                          <a:cs typeface="Arial"/>
                          <a:sym typeface="Arial"/>
                        </a:rPr>
                        <a:t>\200,000 -</a:t>
                      </a:r>
                      <a:endParaRPr sz="1200">
                        <a:solidFill>
                          <a:schemeClr val="dk1"/>
                        </a:solidFill>
                        <a:latin typeface="+mj-ea"/>
                        <a:ea typeface="+mj-ea"/>
                        <a:cs typeface="Arial"/>
                        <a:sym typeface="Arial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-JP" sz="1200">
                          <a:solidFill>
                            <a:schemeClr val="dk1"/>
                          </a:solidFill>
                          <a:latin typeface="+mj-ea"/>
                          <a:ea typeface="+mj-ea"/>
                          <a:cs typeface="Arial"/>
                          <a:sym typeface="Arial"/>
                        </a:rPr>
                        <a:t>中型</a:t>
                      </a:r>
                      <a:endParaRPr>
                        <a:latin typeface="+mj-ea"/>
                        <a:ea typeface="+mj-ea"/>
                      </a:endParaRP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-JP" sz="1200">
                          <a:solidFill>
                            <a:schemeClr val="dk1"/>
                          </a:solidFill>
                          <a:latin typeface="+mj-ea"/>
                          <a:ea typeface="+mj-ea"/>
                          <a:cs typeface="Arial"/>
                          <a:sym typeface="Arial"/>
                        </a:rPr>
                        <a:t>タテ.85ミリ×ヨコ.190ミリ</a:t>
                      </a:r>
                      <a:endParaRPr sz="1200">
                        <a:solidFill>
                          <a:schemeClr val="dk1"/>
                        </a:solidFill>
                        <a:latin typeface="+mj-ea"/>
                        <a:ea typeface="+mj-ea"/>
                        <a:cs typeface="Arial"/>
                        <a:sym typeface="Arial"/>
                      </a:endParaRPr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68000">
                <a:tc vMerge="1">
                  <a:txBody>
                    <a:bodyPr/>
                    <a:lstStyle/>
                    <a:p>
                      <a:endParaRPr lang="ja-JP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-JP" sz="1200">
                          <a:solidFill>
                            <a:schemeClr val="dk1"/>
                          </a:solidFill>
                          <a:latin typeface="+mj-ea"/>
                          <a:ea typeface="+mj-ea"/>
                          <a:cs typeface="Arial"/>
                          <a:sym typeface="Arial"/>
                        </a:rPr>
                        <a:t>\250,000 -</a:t>
                      </a:r>
                      <a:endParaRPr sz="1200">
                        <a:solidFill>
                          <a:schemeClr val="dk1"/>
                        </a:solidFill>
                        <a:latin typeface="+mj-ea"/>
                        <a:ea typeface="+mj-ea"/>
                        <a:cs typeface="Arial"/>
                        <a:sym typeface="Arial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-JP" sz="1200">
                          <a:solidFill>
                            <a:schemeClr val="dk1"/>
                          </a:solidFill>
                          <a:latin typeface="+mj-ea"/>
                          <a:ea typeface="+mj-ea"/>
                          <a:cs typeface="Arial"/>
                          <a:sym typeface="Arial"/>
                        </a:rPr>
                        <a:t>A4半面</a:t>
                      </a:r>
                      <a:endParaRPr>
                        <a:latin typeface="+mj-ea"/>
                        <a:ea typeface="+mj-ea"/>
                      </a:endParaRP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-JP" sz="1200">
                          <a:solidFill>
                            <a:schemeClr val="dk1"/>
                          </a:solidFill>
                          <a:latin typeface="+mj-ea"/>
                          <a:ea typeface="+mj-ea"/>
                          <a:cs typeface="Arial"/>
                          <a:sym typeface="Arial"/>
                        </a:rPr>
                        <a:t>タテ.130ミリ×ヨコ.190ミリ</a:t>
                      </a:r>
                      <a:endParaRPr sz="1200">
                        <a:solidFill>
                          <a:schemeClr val="dk1"/>
                        </a:solidFill>
                        <a:latin typeface="+mj-ea"/>
                        <a:ea typeface="+mj-ea"/>
                        <a:cs typeface="Arial"/>
                        <a:sym typeface="Arial"/>
                      </a:endParaRPr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68000">
                <a:tc vMerge="1">
                  <a:txBody>
                    <a:bodyPr/>
                    <a:lstStyle/>
                    <a:p>
                      <a:endParaRPr lang="ja-JP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-JP" sz="1200">
                          <a:solidFill>
                            <a:srgbClr val="262626"/>
                          </a:solidFill>
                          <a:latin typeface="+mj-ea"/>
                          <a:ea typeface="+mj-ea"/>
                          <a:cs typeface="Arial"/>
                          <a:sym typeface="Arial"/>
                        </a:rPr>
                        <a:t>\350,000 -</a:t>
                      </a:r>
                      <a:endParaRPr sz="1200">
                        <a:solidFill>
                          <a:srgbClr val="262626"/>
                        </a:solidFill>
                        <a:latin typeface="+mj-ea"/>
                        <a:ea typeface="+mj-ea"/>
                        <a:cs typeface="Arial"/>
                        <a:sym typeface="Arial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-JP" sz="1200">
                          <a:solidFill>
                            <a:srgbClr val="262626"/>
                          </a:solidFill>
                          <a:latin typeface="+mj-ea"/>
                          <a:ea typeface="+mj-ea"/>
                          <a:cs typeface="Arial"/>
                          <a:sym typeface="Arial"/>
                        </a:rPr>
                        <a:t>A4全面</a:t>
                      </a:r>
                      <a:endParaRPr sz="1200">
                        <a:solidFill>
                          <a:srgbClr val="262626"/>
                        </a:solidFill>
                        <a:latin typeface="+mj-ea"/>
                        <a:ea typeface="+mj-ea"/>
                        <a:cs typeface="Arial"/>
                        <a:sym typeface="Arial"/>
                      </a:endParaRP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-JP" sz="1200">
                          <a:solidFill>
                            <a:srgbClr val="262626"/>
                          </a:solidFill>
                          <a:latin typeface="+mj-ea"/>
                          <a:ea typeface="+mj-ea"/>
                          <a:cs typeface="Arial"/>
                          <a:sym typeface="Arial"/>
                        </a:rPr>
                        <a:t>タテ.268ミリ×ヨコ.190ミリ</a:t>
                      </a:r>
                      <a:endParaRPr>
                        <a:latin typeface="+mj-ea"/>
                        <a:ea typeface="+mj-ea"/>
                      </a:endParaRPr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68000">
                <a:tc rowSpan="3"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-JP" altLang="en-US" sz="1200">
                          <a:solidFill>
                            <a:srgbClr val="262626"/>
                          </a:solidFill>
                          <a:latin typeface="+mj-ea"/>
                          <a:ea typeface="+mj-ea"/>
                          <a:cs typeface="Arial"/>
                          <a:sym typeface="Arial"/>
                        </a:rPr>
                        <a:t>（３）</a:t>
                      </a:r>
                      <a:r>
                        <a:rPr lang="ja-JP" sz="1200">
                          <a:solidFill>
                            <a:srgbClr val="262626"/>
                          </a:solidFill>
                          <a:latin typeface="+mj-ea"/>
                          <a:ea typeface="+mj-ea"/>
                          <a:cs typeface="Arial"/>
                          <a:sym typeface="Arial"/>
                        </a:rPr>
                        <a:t>特設ステージ</a:t>
                      </a:r>
                      <a:endParaRPr sz="1200" dirty="0">
                        <a:solidFill>
                          <a:srgbClr val="262626"/>
                        </a:solidFill>
                        <a:latin typeface="+mj-ea"/>
                        <a:ea typeface="+mj-ea"/>
                        <a:cs typeface="Arial"/>
                        <a:sym typeface="Arial"/>
                      </a:endParaRP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-JP" sz="1200">
                          <a:solidFill>
                            <a:srgbClr val="262626"/>
                          </a:solidFill>
                          <a:latin typeface="+mj-ea"/>
                          <a:ea typeface="+mj-ea"/>
                          <a:cs typeface="Arial"/>
                          <a:sym typeface="Arial"/>
                        </a:rPr>
                        <a:t>　フリー広告協賛枠</a:t>
                      </a:r>
                      <a:endParaRPr sz="1200" dirty="0">
                        <a:solidFill>
                          <a:srgbClr val="262626"/>
                        </a:solidFill>
                        <a:latin typeface="+mj-ea"/>
                        <a:ea typeface="+mj-ea"/>
                        <a:cs typeface="Arial"/>
                        <a:sym typeface="Arial"/>
                      </a:endParaRPr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-JP" sz="1200">
                          <a:solidFill>
                            <a:srgbClr val="262626"/>
                          </a:solidFill>
                          <a:latin typeface="+mj-ea"/>
                          <a:ea typeface="+mj-ea"/>
                          <a:cs typeface="Arial"/>
                          <a:sym typeface="Arial"/>
                        </a:rPr>
                        <a:t>\</a:t>
                      </a:r>
                      <a:r>
                        <a:rPr lang="en-US" altLang="ja-JP" sz="1200" dirty="0">
                          <a:solidFill>
                            <a:srgbClr val="262626"/>
                          </a:solidFill>
                          <a:latin typeface="+mj-ea"/>
                          <a:ea typeface="+mj-ea"/>
                          <a:cs typeface="Arial"/>
                          <a:sym typeface="Arial"/>
                        </a:rPr>
                        <a:t>75</a:t>
                      </a:r>
                      <a:r>
                        <a:rPr lang="ja-JP" sz="1200">
                          <a:solidFill>
                            <a:srgbClr val="262626"/>
                          </a:solidFill>
                          <a:latin typeface="+mj-ea"/>
                          <a:ea typeface="+mj-ea"/>
                          <a:cs typeface="Arial"/>
                          <a:sym typeface="Arial"/>
                        </a:rPr>
                        <a:t>,000 -</a:t>
                      </a:r>
                      <a:endParaRPr sz="1200" dirty="0">
                        <a:solidFill>
                          <a:srgbClr val="262626"/>
                        </a:solidFill>
                        <a:latin typeface="+mj-ea"/>
                        <a:ea typeface="+mj-ea"/>
                        <a:cs typeface="Arial"/>
                        <a:sym typeface="Arial"/>
                      </a:endParaRPr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-JP" altLang="en-US" sz="1200" dirty="0">
                          <a:solidFill>
                            <a:srgbClr val="262626"/>
                          </a:solidFill>
                          <a:latin typeface="+mj-ea"/>
                          <a:ea typeface="+mj-ea"/>
                          <a:cs typeface="Arial"/>
                          <a:sym typeface="Arial"/>
                        </a:rPr>
                        <a:t>すずしろ</a:t>
                      </a:r>
                      <a:r>
                        <a:rPr lang="ja-JP" sz="1200" dirty="0">
                          <a:solidFill>
                            <a:srgbClr val="262626"/>
                          </a:solidFill>
                          <a:latin typeface="+mj-ea"/>
                          <a:ea typeface="+mj-ea"/>
                          <a:cs typeface="Arial"/>
                          <a:sym typeface="Arial"/>
                        </a:rPr>
                        <a:t>ステージ</a:t>
                      </a:r>
                      <a:r>
                        <a:rPr lang="ja-JP" altLang="en-US" sz="1200" dirty="0">
                          <a:solidFill>
                            <a:srgbClr val="262626"/>
                          </a:solidFill>
                          <a:latin typeface="+mj-ea"/>
                          <a:ea typeface="+mj-ea"/>
                          <a:cs typeface="Arial"/>
                          <a:sym typeface="Arial"/>
                        </a:rPr>
                        <a:t>　</a:t>
                      </a:r>
                      <a:r>
                        <a:rPr lang="ja-JP" sz="1200" dirty="0">
                          <a:solidFill>
                            <a:srgbClr val="262626"/>
                          </a:solidFill>
                          <a:latin typeface="+mj-ea"/>
                          <a:ea typeface="+mj-ea"/>
                          <a:cs typeface="Arial"/>
                          <a:sym typeface="Arial"/>
                        </a:rPr>
                        <a:t>壁面（1箇所）</a:t>
                      </a:r>
                      <a:endParaRPr lang="en-US" altLang="ja-JP" sz="1200" dirty="0">
                        <a:solidFill>
                          <a:srgbClr val="262626"/>
                        </a:solidFill>
                        <a:latin typeface="+mj-ea"/>
                        <a:ea typeface="+mj-ea"/>
                        <a:cs typeface="Arial"/>
                        <a:sym typeface="Arial"/>
                      </a:endParaRP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-JP" altLang="en-US" sz="1200" dirty="0">
                          <a:solidFill>
                            <a:srgbClr val="262626"/>
                          </a:solidFill>
                          <a:latin typeface="+mj-ea"/>
                          <a:ea typeface="+mj-ea"/>
                          <a:cs typeface="Arial"/>
                          <a:sym typeface="Arial"/>
                        </a:rPr>
                        <a:t>（</a:t>
                      </a:r>
                      <a:r>
                        <a:rPr lang="en-US" sz="1200" dirty="0" err="1">
                          <a:solidFill>
                            <a:srgbClr val="262626"/>
                          </a:solidFill>
                          <a:latin typeface="+mj-ea"/>
                          <a:ea typeface="+mj-ea"/>
                          <a:cs typeface="Arial"/>
                          <a:sym typeface="Arial"/>
                        </a:rPr>
                        <a:t>開進第二中学校</a:t>
                      </a:r>
                      <a:r>
                        <a:rPr lang="en-US" sz="1200" dirty="0">
                          <a:solidFill>
                            <a:srgbClr val="262626"/>
                          </a:solidFill>
                          <a:latin typeface="+mj-ea"/>
                          <a:ea typeface="+mj-ea"/>
                          <a:cs typeface="Arial"/>
                          <a:sym typeface="Arial"/>
                        </a:rPr>
                        <a:t>）</a:t>
                      </a:r>
                      <a:endParaRPr sz="1200" dirty="0">
                        <a:solidFill>
                          <a:srgbClr val="262626"/>
                        </a:solidFill>
                        <a:latin typeface="+mj-ea"/>
                        <a:ea typeface="+mj-ea"/>
                        <a:cs typeface="Arial"/>
                        <a:sym typeface="Arial"/>
                      </a:endParaRP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-JP" sz="1200" dirty="0">
                          <a:solidFill>
                            <a:srgbClr val="262626"/>
                          </a:solidFill>
                          <a:latin typeface="+mj-ea"/>
                          <a:ea typeface="+mj-ea"/>
                          <a:cs typeface="Arial"/>
                          <a:sym typeface="Arial"/>
                        </a:rPr>
                        <a:t>タテ.600ミリ×ヨコ.900ミリ</a:t>
                      </a:r>
                      <a:endParaRPr lang="en-US" altLang="ja-JP" sz="1200" dirty="0">
                        <a:solidFill>
                          <a:srgbClr val="262626"/>
                        </a:solidFill>
                        <a:latin typeface="+mj-ea"/>
                        <a:ea typeface="+mj-ea"/>
                        <a:cs typeface="Arial"/>
                        <a:sym typeface="Arial"/>
                      </a:endParaRPr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68000">
                <a:tc vMerge="1">
                  <a:txBody>
                    <a:bodyPr/>
                    <a:lstStyle/>
                    <a:p>
                      <a:endParaRPr lang="ja-JP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-JP" sz="1200">
                          <a:solidFill>
                            <a:srgbClr val="262626"/>
                          </a:solidFill>
                          <a:latin typeface="+mj-ea"/>
                          <a:ea typeface="+mj-ea"/>
                          <a:cs typeface="Arial"/>
                          <a:sym typeface="Arial"/>
                        </a:rPr>
                        <a:t>\50,000 -</a:t>
                      </a:r>
                      <a:endParaRPr sz="1200" dirty="0">
                        <a:solidFill>
                          <a:srgbClr val="262626"/>
                        </a:solidFill>
                        <a:latin typeface="+mj-ea"/>
                        <a:ea typeface="+mj-ea"/>
                        <a:cs typeface="Arial"/>
                        <a:sym typeface="Arial"/>
                      </a:endParaRPr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-JP" altLang="en-US" sz="1200" dirty="0">
                          <a:solidFill>
                            <a:srgbClr val="262626"/>
                          </a:solidFill>
                          <a:latin typeface="+mj-ea"/>
                          <a:ea typeface="+mj-ea"/>
                          <a:cs typeface="Arial"/>
                          <a:sym typeface="Arial"/>
                        </a:rPr>
                        <a:t>つつじ</a:t>
                      </a:r>
                      <a:r>
                        <a:rPr lang="ja-JP" sz="1200" dirty="0">
                          <a:solidFill>
                            <a:srgbClr val="262626"/>
                          </a:solidFill>
                          <a:latin typeface="+mj-ea"/>
                          <a:ea typeface="+mj-ea"/>
                          <a:cs typeface="Arial"/>
                          <a:sym typeface="Arial"/>
                        </a:rPr>
                        <a:t>ステージ</a:t>
                      </a:r>
                      <a:r>
                        <a:rPr lang="ja-JP" altLang="en-US" sz="1200" dirty="0">
                          <a:solidFill>
                            <a:srgbClr val="262626"/>
                          </a:solidFill>
                          <a:latin typeface="+mj-ea"/>
                          <a:ea typeface="+mj-ea"/>
                          <a:cs typeface="Arial"/>
                          <a:sym typeface="Arial"/>
                        </a:rPr>
                        <a:t>　</a:t>
                      </a:r>
                      <a:r>
                        <a:rPr lang="ja-JP" sz="1200" dirty="0">
                          <a:solidFill>
                            <a:srgbClr val="262626"/>
                          </a:solidFill>
                          <a:latin typeface="+mj-ea"/>
                          <a:ea typeface="+mj-ea"/>
                          <a:cs typeface="Arial"/>
                          <a:sym typeface="Arial"/>
                        </a:rPr>
                        <a:t>壁面（1箇所）</a:t>
                      </a:r>
                      <a:endParaRPr lang="en-US" altLang="ja-JP" sz="1200" dirty="0">
                        <a:solidFill>
                          <a:srgbClr val="262626"/>
                        </a:solidFill>
                        <a:latin typeface="+mj-ea"/>
                        <a:ea typeface="+mj-ea"/>
                        <a:cs typeface="Arial"/>
                        <a:sym typeface="Arial"/>
                      </a:endParaRP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-JP" altLang="en-US" sz="1200" dirty="0">
                          <a:solidFill>
                            <a:srgbClr val="262626"/>
                          </a:solidFill>
                          <a:latin typeface="+mj-ea"/>
                          <a:ea typeface="+mj-ea"/>
                          <a:cs typeface="Arial"/>
                          <a:sym typeface="Arial"/>
                        </a:rPr>
                        <a:t>（平成つつじ公園）</a:t>
                      </a:r>
                      <a:endParaRPr sz="1200" dirty="0">
                        <a:solidFill>
                          <a:srgbClr val="262626"/>
                        </a:solidFill>
                        <a:latin typeface="+mj-ea"/>
                        <a:ea typeface="+mj-ea"/>
                        <a:cs typeface="Arial"/>
                        <a:sym typeface="Arial"/>
                      </a:endParaRP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-JP" sz="1200" dirty="0">
                          <a:solidFill>
                            <a:srgbClr val="262626"/>
                          </a:solidFill>
                          <a:latin typeface="+mj-ea"/>
                          <a:ea typeface="+mj-ea"/>
                          <a:cs typeface="Arial"/>
                          <a:sym typeface="Arial"/>
                        </a:rPr>
                        <a:t>タテ.600ミリ×ヨコ.900ミリ</a:t>
                      </a:r>
                      <a:endParaRPr dirty="0">
                        <a:latin typeface="+mj-ea"/>
                        <a:ea typeface="+mj-ea"/>
                      </a:endParaRPr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68000">
                <a:tc vMerge="1">
                  <a:txBody>
                    <a:bodyPr/>
                    <a:lstStyle/>
                    <a:p>
                      <a:endParaRPr lang="ja-JP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262626"/>
                        </a:buClr>
                        <a:buSzPts val="1200"/>
                        <a:buFont typeface="Arial"/>
                        <a:buNone/>
                      </a:pPr>
                      <a:r>
                        <a:rPr lang="ja-JP" sz="1200">
                          <a:solidFill>
                            <a:srgbClr val="262626"/>
                          </a:solidFill>
                          <a:latin typeface="+mj-ea"/>
                          <a:ea typeface="+mj-ea"/>
                          <a:cs typeface="Arial"/>
                          <a:sym typeface="Arial"/>
                        </a:rPr>
                        <a:t>\</a:t>
                      </a:r>
                      <a:r>
                        <a:rPr lang="en-US" altLang="ja-JP" sz="1200" dirty="0">
                          <a:solidFill>
                            <a:srgbClr val="262626"/>
                          </a:solidFill>
                          <a:latin typeface="+mj-ea"/>
                          <a:ea typeface="+mj-ea"/>
                          <a:cs typeface="Arial"/>
                          <a:sym typeface="Arial"/>
                        </a:rPr>
                        <a:t>50</a:t>
                      </a:r>
                      <a:r>
                        <a:rPr lang="ja-JP" sz="1200">
                          <a:solidFill>
                            <a:srgbClr val="262626"/>
                          </a:solidFill>
                          <a:latin typeface="+mj-ea"/>
                          <a:ea typeface="+mj-ea"/>
                          <a:cs typeface="Arial"/>
                          <a:sym typeface="Arial"/>
                        </a:rPr>
                        <a:t>,000 -</a:t>
                      </a:r>
                      <a:endParaRPr sz="1200" dirty="0">
                        <a:solidFill>
                          <a:srgbClr val="262626"/>
                        </a:solidFill>
                        <a:latin typeface="+mj-ea"/>
                        <a:ea typeface="+mj-ea"/>
                        <a:cs typeface="Arial"/>
                        <a:sym typeface="Arial"/>
                      </a:endParaRPr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-JP" altLang="en-US" sz="1200" dirty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Arial"/>
                          <a:sym typeface="Arial"/>
                        </a:rPr>
                        <a:t>いちょう</a:t>
                      </a:r>
                      <a:r>
                        <a:rPr lang="ja-JP" sz="1200" dirty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Arial"/>
                          <a:sym typeface="Arial"/>
                        </a:rPr>
                        <a:t>ステージ</a:t>
                      </a:r>
                      <a:r>
                        <a:rPr lang="ja-JP" altLang="en-US" sz="1200" dirty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Arial"/>
                          <a:sym typeface="Arial"/>
                        </a:rPr>
                        <a:t>　</a:t>
                      </a:r>
                      <a:r>
                        <a:rPr lang="ja-JP" sz="1200" dirty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Arial"/>
                          <a:sym typeface="Arial"/>
                        </a:rPr>
                        <a:t>壁面（1箇所）</a:t>
                      </a:r>
                      <a:endParaRPr lang="en-US" altLang="ja-JP" sz="1200" dirty="0">
                        <a:solidFill>
                          <a:schemeClr val="tx1"/>
                        </a:solidFill>
                        <a:latin typeface="+mj-ea"/>
                        <a:ea typeface="+mj-ea"/>
                        <a:cs typeface="Arial"/>
                        <a:sym typeface="Arial"/>
                      </a:endParaRP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-JP" altLang="en-US" sz="1200" dirty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Arial"/>
                          <a:sym typeface="Arial"/>
                        </a:rPr>
                        <a:t>（練馬総合運動場）</a:t>
                      </a:r>
                      <a:endParaRPr sz="1200" dirty="0">
                        <a:solidFill>
                          <a:schemeClr val="tx1"/>
                        </a:solidFill>
                        <a:latin typeface="+mj-ea"/>
                        <a:ea typeface="+mj-ea"/>
                        <a:cs typeface="Arial"/>
                        <a:sym typeface="Arial"/>
                      </a:endParaRP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-JP" sz="1200" dirty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Arial"/>
                          <a:sym typeface="Arial"/>
                        </a:rPr>
                        <a:t>タテ.600ミリ×ヨコ.900ミリ</a:t>
                      </a:r>
                      <a:endParaRPr dirty="0">
                        <a:solidFill>
                          <a:schemeClr val="tx1"/>
                        </a:solidFill>
                        <a:latin typeface="+mj-ea"/>
                        <a:ea typeface="+mj-ea"/>
                      </a:endParaRPr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-JP" altLang="en-US" sz="1200">
                          <a:solidFill>
                            <a:srgbClr val="262626"/>
                          </a:solidFill>
                          <a:latin typeface="+mj-ea"/>
                          <a:ea typeface="+mj-ea"/>
                          <a:cs typeface="Arial"/>
                          <a:sym typeface="Arial"/>
                        </a:rPr>
                        <a:t>（４）</a:t>
                      </a:r>
                      <a:r>
                        <a:rPr lang="ja-JP" sz="1200">
                          <a:solidFill>
                            <a:srgbClr val="262626"/>
                          </a:solidFill>
                          <a:latin typeface="+mj-ea"/>
                          <a:ea typeface="+mj-ea"/>
                          <a:cs typeface="Arial"/>
                          <a:sym typeface="Arial"/>
                        </a:rPr>
                        <a:t>パンフレット内</a:t>
                      </a:r>
                      <a:endParaRPr sz="1200" dirty="0">
                        <a:solidFill>
                          <a:srgbClr val="262626"/>
                        </a:solidFill>
                        <a:latin typeface="+mj-ea"/>
                        <a:ea typeface="+mj-ea"/>
                        <a:cs typeface="Arial"/>
                        <a:sym typeface="Arial"/>
                      </a:endParaRP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-JP" sz="1200">
                          <a:solidFill>
                            <a:srgbClr val="262626"/>
                          </a:solidFill>
                          <a:latin typeface="+mj-ea"/>
                          <a:ea typeface="+mj-ea"/>
                          <a:cs typeface="Arial"/>
                          <a:sym typeface="Arial"/>
                        </a:rPr>
                        <a:t>　運営協賛枠</a:t>
                      </a:r>
                      <a:endParaRPr sz="1200" dirty="0">
                        <a:solidFill>
                          <a:srgbClr val="262626"/>
                        </a:solidFill>
                        <a:latin typeface="+mj-ea"/>
                        <a:ea typeface="+mj-ea"/>
                        <a:cs typeface="Arial"/>
                        <a:sym typeface="Arial"/>
                      </a:endParaRPr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-JP" sz="1200">
                          <a:solidFill>
                            <a:srgbClr val="262626"/>
                          </a:solidFill>
                          <a:latin typeface="+mj-ea"/>
                          <a:ea typeface="+mj-ea"/>
                          <a:cs typeface="Arial"/>
                          <a:sym typeface="Arial"/>
                        </a:rPr>
                        <a:t>\5,000 -</a:t>
                      </a:r>
                      <a:endParaRPr sz="1200">
                        <a:solidFill>
                          <a:srgbClr val="262626"/>
                        </a:solidFill>
                        <a:latin typeface="+mj-ea"/>
                        <a:ea typeface="+mj-ea"/>
                        <a:cs typeface="Arial"/>
                        <a:sym typeface="Arial"/>
                      </a:endParaRPr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-JP" sz="1200" dirty="0">
                          <a:solidFill>
                            <a:srgbClr val="262626"/>
                          </a:solidFill>
                          <a:latin typeface="+mj-ea"/>
                          <a:ea typeface="+mj-ea"/>
                          <a:cs typeface="Arial"/>
                          <a:sym typeface="Arial"/>
                        </a:rPr>
                        <a:t>練馬まつりへの運営協賛です。</a:t>
                      </a:r>
                      <a:endParaRPr sz="1200" dirty="0">
                        <a:solidFill>
                          <a:srgbClr val="262626"/>
                        </a:solidFill>
                        <a:latin typeface="+mj-ea"/>
                        <a:ea typeface="+mj-ea"/>
                        <a:cs typeface="Arial"/>
                        <a:sym typeface="Arial"/>
                      </a:endParaRP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-JP" sz="1200" dirty="0">
                          <a:solidFill>
                            <a:srgbClr val="262626"/>
                          </a:solidFill>
                          <a:latin typeface="+mj-ea"/>
                          <a:ea typeface="+mj-ea"/>
                          <a:cs typeface="Arial"/>
                          <a:sym typeface="Arial"/>
                        </a:rPr>
                        <a:t>パンフレットに企業名・団体名を掲載をいたします。</a:t>
                      </a:r>
                      <a:endParaRPr dirty="0">
                        <a:latin typeface="+mj-ea"/>
                        <a:ea typeface="+mj-ea"/>
                      </a:endParaRPr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85" name="Google Shape;85;p1"/>
          <p:cNvSpPr/>
          <p:nvPr/>
        </p:nvSpPr>
        <p:spPr>
          <a:xfrm>
            <a:off x="-9" y="496316"/>
            <a:ext cx="6858000" cy="4616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2400" b="0" i="0" u="none" strike="noStrike" cap="none" dirty="0">
                <a:solidFill>
                  <a:schemeClr val="tx1"/>
                </a:solidFill>
                <a:latin typeface="+mj-ea"/>
                <a:ea typeface="+mj-ea"/>
                <a:cs typeface="Arial"/>
                <a:sym typeface="Arial"/>
              </a:rPr>
              <a:t>第4</a:t>
            </a:r>
            <a:r>
              <a:rPr lang="en-US" altLang="ja-JP" sz="2400" b="0" i="0" u="none" strike="noStrike" cap="none" dirty="0">
                <a:solidFill>
                  <a:schemeClr val="tx1"/>
                </a:solidFill>
                <a:latin typeface="+mj-ea"/>
                <a:ea typeface="+mj-ea"/>
                <a:cs typeface="Arial"/>
                <a:sym typeface="Arial"/>
              </a:rPr>
              <a:t>8</a:t>
            </a:r>
            <a:r>
              <a:rPr lang="ja-JP" sz="2400" b="0" i="0" u="none" strike="noStrike" cap="none" dirty="0">
                <a:solidFill>
                  <a:schemeClr val="tx1"/>
                </a:solidFill>
                <a:latin typeface="+mj-ea"/>
                <a:ea typeface="+mj-ea"/>
                <a:cs typeface="Arial"/>
                <a:sym typeface="Arial"/>
              </a:rPr>
              <a:t>回練馬まつり協賛</a:t>
            </a:r>
            <a:r>
              <a:rPr lang="ja-JP" sz="2400" b="0" i="0" u="none" strike="noStrike" cap="none" dirty="0">
                <a:solidFill>
                  <a:schemeClr val="dk1"/>
                </a:solidFill>
                <a:latin typeface="+mj-ea"/>
                <a:ea typeface="+mj-ea"/>
                <a:cs typeface="Arial"/>
                <a:sym typeface="Arial"/>
              </a:rPr>
              <a:t>金募集要項　</a:t>
            </a:r>
            <a:endParaRPr sz="2400" dirty="0">
              <a:solidFill>
                <a:schemeClr val="dk1"/>
              </a:solidFill>
              <a:latin typeface="+mj-ea"/>
              <a:ea typeface="+mj-ea"/>
              <a:cs typeface="Arial"/>
              <a:sym typeface="Arial"/>
            </a:endParaRPr>
          </a:p>
        </p:txBody>
      </p:sp>
      <p:sp>
        <p:nvSpPr>
          <p:cNvPr id="86" name="Google Shape;86;p1"/>
          <p:cNvSpPr txBox="1"/>
          <p:nvPr/>
        </p:nvSpPr>
        <p:spPr>
          <a:xfrm>
            <a:off x="378905" y="1007036"/>
            <a:ext cx="2413292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1600" b="1" dirty="0">
                <a:solidFill>
                  <a:schemeClr val="dk1"/>
                </a:solidFill>
                <a:latin typeface="+mj-ea"/>
                <a:ea typeface="+mj-ea"/>
                <a:cs typeface="Arial"/>
                <a:sym typeface="Arial"/>
              </a:rPr>
              <a:t>1　練馬まつりの概要</a:t>
            </a:r>
            <a:endParaRPr dirty="0">
              <a:latin typeface="+mj-ea"/>
              <a:ea typeface="+mj-ea"/>
            </a:endParaRPr>
          </a:p>
        </p:txBody>
      </p:sp>
      <p:sp>
        <p:nvSpPr>
          <p:cNvPr id="87" name="Google Shape;87;p1"/>
          <p:cNvSpPr/>
          <p:nvPr/>
        </p:nvSpPr>
        <p:spPr>
          <a:xfrm>
            <a:off x="168441" y="1345590"/>
            <a:ext cx="6858000" cy="21851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266700" marR="0" lvl="0" indent="-26670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1200" dirty="0">
                <a:solidFill>
                  <a:schemeClr val="dk1"/>
                </a:solidFill>
                <a:latin typeface="+mj-ea"/>
                <a:ea typeface="+mj-ea"/>
                <a:cs typeface="Arial"/>
                <a:sym typeface="Arial"/>
              </a:rPr>
              <a:t>（1）開催日時</a:t>
            </a:r>
            <a:r>
              <a:rPr lang="ja-JP" altLang="en-US" sz="1200" dirty="0">
                <a:solidFill>
                  <a:schemeClr val="dk1"/>
                </a:solidFill>
                <a:latin typeface="+mj-ea"/>
                <a:ea typeface="+mj-ea"/>
              </a:rPr>
              <a:t>　</a:t>
            </a:r>
            <a:r>
              <a:rPr lang="ja-JP" sz="1200" dirty="0">
                <a:solidFill>
                  <a:schemeClr val="tx1"/>
                </a:solidFill>
                <a:latin typeface="+mj-ea"/>
                <a:ea typeface="+mj-ea"/>
                <a:cs typeface="Arial"/>
                <a:sym typeface="Arial"/>
              </a:rPr>
              <a:t>令和</a:t>
            </a:r>
            <a:r>
              <a:rPr lang="en-US" altLang="ja-JP" sz="1200" dirty="0">
                <a:solidFill>
                  <a:schemeClr val="tx1"/>
                </a:solidFill>
                <a:latin typeface="+mj-ea"/>
                <a:ea typeface="+mj-ea"/>
              </a:rPr>
              <a:t>7</a:t>
            </a:r>
            <a:r>
              <a:rPr lang="ja-JP" sz="1200" dirty="0">
                <a:solidFill>
                  <a:schemeClr val="tx1"/>
                </a:solidFill>
                <a:latin typeface="+mj-ea"/>
                <a:ea typeface="+mj-ea"/>
                <a:cs typeface="Arial"/>
                <a:sym typeface="Arial"/>
              </a:rPr>
              <a:t>年10月</a:t>
            </a:r>
            <a:r>
              <a:rPr lang="en-US" altLang="ja-JP" sz="1200" dirty="0">
                <a:solidFill>
                  <a:schemeClr val="tx1"/>
                </a:solidFill>
                <a:latin typeface="+mj-ea"/>
                <a:ea typeface="+mj-ea"/>
                <a:cs typeface="Arial"/>
                <a:sym typeface="Arial"/>
              </a:rPr>
              <a:t>19</a:t>
            </a:r>
            <a:r>
              <a:rPr lang="ja-JP" sz="1200" dirty="0">
                <a:solidFill>
                  <a:schemeClr val="tx1"/>
                </a:solidFill>
                <a:latin typeface="+mj-ea"/>
                <a:ea typeface="+mj-ea"/>
                <a:cs typeface="Arial"/>
                <a:sym typeface="Arial"/>
              </a:rPr>
              <a:t>日（日）　午前10時～午後3時</a:t>
            </a:r>
            <a:endParaRPr sz="1200" dirty="0">
              <a:solidFill>
                <a:schemeClr val="tx1"/>
              </a:solidFill>
              <a:latin typeface="+mj-ea"/>
              <a:ea typeface="+mj-ea"/>
              <a:cs typeface="Arial"/>
              <a:sym typeface="Arial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1200" dirty="0">
                <a:solidFill>
                  <a:schemeClr val="tx1"/>
                </a:solidFill>
                <a:latin typeface="+mj-ea"/>
                <a:ea typeface="+mj-ea"/>
                <a:cs typeface="Arial"/>
                <a:sym typeface="Arial"/>
              </a:rPr>
              <a:t>（2）会場　</a:t>
            </a:r>
            <a:r>
              <a:rPr lang="ja-JP" sz="1200" dirty="0">
                <a:solidFill>
                  <a:schemeClr val="tx1"/>
                </a:solidFill>
                <a:latin typeface="+mj-ea"/>
                <a:ea typeface="+mj-ea"/>
                <a:cs typeface="Calibri"/>
                <a:sym typeface="Calibri"/>
              </a:rPr>
              <a:t>練馬駅北口およびマロニエ通り周辺　（南町小</a:t>
            </a:r>
            <a:r>
              <a:rPr lang="ja-JP" altLang="en-US" sz="1200" dirty="0">
                <a:solidFill>
                  <a:schemeClr val="tx1"/>
                </a:solidFill>
                <a:latin typeface="+mj-ea"/>
                <a:ea typeface="+mj-ea"/>
                <a:cs typeface="Calibri"/>
                <a:sym typeface="Calibri"/>
              </a:rPr>
              <a:t>学校</a:t>
            </a:r>
            <a:r>
              <a:rPr lang="ja-JP" sz="1200" dirty="0">
                <a:solidFill>
                  <a:schemeClr val="tx1"/>
                </a:solidFill>
                <a:latin typeface="+mj-ea"/>
                <a:ea typeface="+mj-ea"/>
                <a:cs typeface="Calibri"/>
                <a:sym typeface="Calibri"/>
              </a:rPr>
              <a:t>・開進第二中</a:t>
            </a:r>
            <a:r>
              <a:rPr lang="ja-JP" altLang="en-US" sz="1200" dirty="0">
                <a:solidFill>
                  <a:schemeClr val="tx1"/>
                </a:solidFill>
                <a:latin typeface="+mj-ea"/>
                <a:ea typeface="+mj-ea"/>
                <a:cs typeface="Calibri"/>
                <a:sym typeface="Calibri"/>
              </a:rPr>
              <a:t>学校</a:t>
            </a:r>
            <a:r>
              <a:rPr lang="ja-JP" sz="1200" dirty="0">
                <a:solidFill>
                  <a:schemeClr val="tx1"/>
                </a:solidFill>
                <a:latin typeface="+mj-ea"/>
                <a:ea typeface="+mj-ea"/>
                <a:cs typeface="Calibri"/>
                <a:sym typeface="Calibri"/>
              </a:rPr>
              <a:t>・練馬総合運動場ほか）</a:t>
            </a:r>
            <a:endParaRPr sz="1200" dirty="0">
              <a:solidFill>
                <a:schemeClr val="tx1"/>
              </a:solidFill>
              <a:latin typeface="+mj-ea"/>
              <a:ea typeface="+mj-ea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1200" dirty="0">
                <a:solidFill>
                  <a:schemeClr val="tx1"/>
                </a:solidFill>
                <a:latin typeface="+mj-ea"/>
                <a:ea typeface="+mj-ea"/>
                <a:cs typeface="Arial"/>
                <a:sym typeface="Arial"/>
              </a:rPr>
              <a:t>（3）内容</a:t>
            </a:r>
            <a:br>
              <a:rPr lang="ja-JP" sz="1200" dirty="0">
                <a:solidFill>
                  <a:schemeClr val="tx1"/>
                </a:solidFill>
                <a:latin typeface="+mj-ea"/>
                <a:ea typeface="+mj-ea"/>
                <a:cs typeface="Arial"/>
                <a:sym typeface="Arial"/>
              </a:rPr>
            </a:br>
            <a:r>
              <a:rPr lang="ja-JP" sz="1200" dirty="0">
                <a:solidFill>
                  <a:schemeClr val="tx1"/>
                </a:solidFill>
                <a:latin typeface="+mj-ea"/>
                <a:ea typeface="+mj-ea"/>
                <a:cs typeface="Arial"/>
                <a:sym typeface="Arial"/>
              </a:rPr>
              <a:t>　①　ステージ（ダンス、音楽等のパフォーマンス）</a:t>
            </a:r>
            <a:br>
              <a:rPr lang="ja-JP" sz="1200" dirty="0">
                <a:solidFill>
                  <a:schemeClr val="tx1"/>
                </a:solidFill>
                <a:latin typeface="+mj-ea"/>
                <a:ea typeface="+mj-ea"/>
                <a:cs typeface="Arial"/>
                <a:sym typeface="Arial"/>
              </a:rPr>
            </a:br>
            <a:r>
              <a:rPr lang="ja-JP" sz="1200" dirty="0">
                <a:solidFill>
                  <a:schemeClr val="tx1"/>
                </a:solidFill>
                <a:latin typeface="+mj-ea"/>
                <a:ea typeface="+mj-ea"/>
                <a:cs typeface="Arial"/>
                <a:sym typeface="Arial"/>
              </a:rPr>
              <a:t>　②　出展（練馬の名産品、地方物産品の販売、展示や体験等）</a:t>
            </a:r>
            <a:endParaRPr sz="1200" dirty="0">
              <a:solidFill>
                <a:schemeClr val="tx1"/>
              </a:solidFill>
              <a:latin typeface="+mj-ea"/>
              <a:ea typeface="+mj-ea"/>
              <a:cs typeface="Arial"/>
              <a:sym typeface="Arial"/>
            </a:endParaRPr>
          </a:p>
          <a:p>
            <a:pPr marL="266700" marR="0" lvl="0" indent="-26670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1200" dirty="0">
                <a:solidFill>
                  <a:schemeClr val="tx1"/>
                </a:solidFill>
                <a:latin typeface="+mj-ea"/>
                <a:ea typeface="+mj-ea"/>
                <a:cs typeface="Arial"/>
                <a:sym typeface="Arial"/>
              </a:rPr>
              <a:t>（4）主催者</a:t>
            </a:r>
            <a:br>
              <a:rPr lang="ja-JP" sz="1200" dirty="0">
                <a:solidFill>
                  <a:schemeClr val="tx1"/>
                </a:solidFill>
                <a:latin typeface="+mj-ea"/>
                <a:ea typeface="+mj-ea"/>
                <a:cs typeface="Arial"/>
                <a:sym typeface="Arial"/>
              </a:rPr>
            </a:br>
            <a:r>
              <a:rPr lang="ja-JP" sz="1200" dirty="0">
                <a:solidFill>
                  <a:schemeClr val="tx1"/>
                </a:solidFill>
                <a:latin typeface="+mj-ea"/>
                <a:ea typeface="+mj-ea"/>
                <a:cs typeface="Arial"/>
                <a:sym typeface="Arial"/>
              </a:rPr>
              <a:t>練馬まつり推進協議会　（練馬まつり運営スタッフ委員会、練馬区）</a:t>
            </a:r>
            <a:endParaRPr sz="1200" dirty="0">
              <a:solidFill>
                <a:schemeClr val="tx1"/>
              </a:solidFill>
              <a:latin typeface="+mj-ea"/>
              <a:ea typeface="+mj-ea"/>
              <a:cs typeface="Arial"/>
              <a:sym typeface="Arial"/>
            </a:endParaRPr>
          </a:p>
          <a:p>
            <a:pPr marL="266700" marR="0" lvl="0" indent="-26670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1200" dirty="0">
                <a:solidFill>
                  <a:schemeClr val="tx1"/>
                </a:solidFill>
                <a:latin typeface="+mj-ea"/>
                <a:ea typeface="+mj-ea"/>
                <a:cs typeface="Arial"/>
                <a:sym typeface="Arial"/>
              </a:rPr>
              <a:t>（5）その他</a:t>
            </a:r>
            <a:endParaRPr sz="1200" dirty="0">
              <a:solidFill>
                <a:schemeClr val="tx1"/>
              </a:solidFill>
              <a:latin typeface="+mj-ea"/>
              <a:ea typeface="+mj-ea"/>
              <a:cs typeface="Arial"/>
              <a:sym typeface="Arial"/>
            </a:endParaRPr>
          </a:p>
          <a:p>
            <a:pPr marL="266700" marR="0" lvl="0" indent="-26670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1200" dirty="0">
                <a:solidFill>
                  <a:schemeClr val="tx1"/>
                </a:solidFill>
                <a:latin typeface="+mj-ea"/>
                <a:ea typeface="+mj-ea"/>
                <a:cs typeface="Arial"/>
                <a:sym typeface="Arial"/>
              </a:rPr>
              <a:t>　</a:t>
            </a:r>
            <a:r>
              <a:rPr lang="ja-JP" sz="1200" dirty="0">
                <a:solidFill>
                  <a:schemeClr val="tx1"/>
                </a:solidFill>
                <a:latin typeface="+mn-ea"/>
                <a:ea typeface="+mn-ea"/>
                <a:sym typeface="Arial"/>
              </a:rPr>
              <a:t>①　入場料　無料</a:t>
            </a:r>
            <a:endParaRPr sz="1200" dirty="0">
              <a:solidFill>
                <a:schemeClr val="tx1"/>
              </a:solidFill>
              <a:latin typeface="+mn-ea"/>
              <a:ea typeface="+mn-ea"/>
              <a:sym typeface="Arial"/>
            </a:endParaRPr>
          </a:p>
          <a:p>
            <a:pPr marL="266700" marR="0" lvl="0" indent="-26670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1200" dirty="0">
                <a:solidFill>
                  <a:schemeClr val="tx1"/>
                </a:solidFill>
                <a:latin typeface="+mn-ea"/>
                <a:ea typeface="+mn-ea"/>
                <a:sym typeface="Arial"/>
              </a:rPr>
              <a:t>　②　来場者数</a:t>
            </a:r>
            <a:r>
              <a:rPr lang="ja-JP" altLang="en-US" sz="1600" dirty="0">
                <a:solidFill>
                  <a:schemeClr val="tx1"/>
                </a:solidFill>
                <a:latin typeface="+mn-ea"/>
                <a:ea typeface="+mn-ea"/>
                <a:sym typeface="Arial"/>
              </a:rPr>
              <a:t>　</a:t>
            </a:r>
            <a:r>
              <a:rPr lang="ja-JP" sz="1200" dirty="0">
                <a:solidFill>
                  <a:schemeClr val="tx1"/>
                </a:solidFill>
                <a:latin typeface="+mn-ea"/>
                <a:ea typeface="+mn-ea"/>
                <a:sym typeface="Arial"/>
              </a:rPr>
              <a:t>令和</a:t>
            </a:r>
            <a:r>
              <a:rPr lang="ja-JP" altLang="en-US" sz="1200" dirty="0">
                <a:solidFill>
                  <a:schemeClr val="tx1"/>
                </a:solidFill>
                <a:latin typeface="+mn-ea"/>
                <a:ea typeface="+mn-ea"/>
                <a:sym typeface="Arial"/>
              </a:rPr>
              <a:t>６</a:t>
            </a:r>
            <a:r>
              <a:rPr lang="ja-JP" sz="1200" dirty="0">
                <a:solidFill>
                  <a:schemeClr val="tx1"/>
                </a:solidFill>
                <a:latin typeface="+mn-ea"/>
                <a:ea typeface="+mn-ea"/>
                <a:sym typeface="Arial"/>
              </a:rPr>
              <a:t>年度実績：</a:t>
            </a:r>
            <a:r>
              <a:rPr lang="en-US" altLang="ja-JP" sz="1200" dirty="0">
                <a:solidFill>
                  <a:schemeClr val="tx1"/>
                </a:solidFill>
                <a:latin typeface="+mn-ea"/>
                <a:ea typeface="+mn-ea"/>
              </a:rPr>
              <a:t>53</a:t>
            </a:r>
            <a:r>
              <a:rPr lang="en-US" altLang="ja-JP" sz="1200" dirty="0">
                <a:solidFill>
                  <a:schemeClr val="tx1"/>
                </a:solidFill>
                <a:latin typeface="+mn-ea"/>
                <a:ea typeface="+mn-ea"/>
                <a:sym typeface="Arial"/>
              </a:rPr>
              <a:t>,000</a:t>
            </a:r>
            <a:r>
              <a:rPr lang="ja-JP" altLang="en-US" sz="1200" dirty="0">
                <a:solidFill>
                  <a:schemeClr val="tx1"/>
                </a:solidFill>
                <a:latin typeface="+mn-ea"/>
                <a:ea typeface="+mn-ea"/>
                <a:sym typeface="Arial"/>
              </a:rPr>
              <a:t>人</a:t>
            </a:r>
            <a:r>
              <a:rPr lang="ja-JP" altLang="en-US" sz="1200" dirty="0">
                <a:solidFill>
                  <a:schemeClr val="tx1"/>
                </a:solidFill>
                <a:latin typeface="+mn-ea"/>
                <a:ea typeface="+mn-ea"/>
              </a:rPr>
              <a:t>（</a:t>
            </a:r>
            <a:r>
              <a:rPr lang="ja-JP" altLang="en-US" sz="1200" dirty="0">
                <a:solidFill>
                  <a:schemeClr val="tx1"/>
                </a:solidFill>
                <a:latin typeface="+mn-ea"/>
                <a:ea typeface="+mn-ea"/>
                <a:sym typeface="Arial"/>
              </a:rPr>
              <a:t>天候：晴</a:t>
            </a:r>
            <a:r>
              <a:rPr lang="ja-JP" altLang="en-US" sz="1200" dirty="0">
                <a:solidFill>
                  <a:schemeClr val="tx1"/>
                </a:solidFill>
                <a:latin typeface="+mn-ea"/>
                <a:ea typeface="+mn-ea"/>
              </a:rPr>
              <a:t>）</a:t>
            </a:r>
            <a:endParaRPr sz="1200" dirty="0">
              <a:solidFill>
                <a:schemeClr val="tx1"/>
              </a:solidFill>
              <a:latin typeface="+mn-ea"/>
              <a:ea typeface="+mn-ea"/>
              <a:sym typeface="Arial"/>
            </a:endParaRPr>
          </a:p>
          <a:p>
            <a:pPr marL="266700" marR="0" lvl="0" indent="-26670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1200" dirty="0">
                <a:solidFill>
                  <a:schemeClr val="tx1"/>
                </a:solidFill>
                <a:latin typeface="+mn-ea"/>
                <a:ea typeface="+mn-ea"/>
                <a:sym typeface="Arial"/>
              </a:rPr>
              <a:t>　③　パンフレット発行部数　35,000部(予定）</a:t>
            </a:r>
            <a:endParaRPr sz="1200" dirty="0">
              <a:solidFill>
                <a:schemeClr val="tx1"/>
              </a:solidFill>
              <a:latin typeface="+mn-ea"/>
              <a:ea typeface="+mn-ea"/>
              <a:sym typeface="Arial"/>
            </a:endParaRPr>
          </a:p>
        </p:txBody>
      </p:sp>
      <p:sp>
        <p:nvSpPr>
          <p:cNvPr id="89" name="Google Shape;89;p1"/>
          <p:cNvSpPr txBox="1"/>
          <p:nvPr/>
        </p:nvSpPr>
        <p:spPr>
          <a:xfrm>
            <a:off x="378905" y="3865785"/>
            <a:ext cx="2528418" cy="33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1600" b="1">
                <a:solidFill>
                  <a:schemeClr val="dk1"/>
                </a:solidFill>
                <a:latin typeface="+mj-ea"/>
                <a:ea typeface="+mj-ea"/>
                <a:cs typeface="Arial"/>
                <a:sym typeface="Arial"/>
              </a:rPr>
              <a:t>２　協賛の種類・内容</a:t>
            </a:r>
            <a:endParaRPr sz="1600" b="1" dirty="0">
              <a:solidFill>
                <a:schemeClr val="dk1"/>
              </a:solidFill>
              <a:latin typeface="+mj-ea"/>
              <a:ea typeface="+mj-ea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2"/>
          <p:cNvSpPr/>
          <p:nvPr/>
        </p:nvSpPr>
        <p:spPr>
          <a:xfrm>
            <a:off x="119308" y="9618546"/>
            <a:ext cx="3408305" cy="2616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ja-JP" sz="1100" b="0" i="0" u="none" strike="noStrike" cap="none">
                <a:solidFill>
                  <a:srgbClr val="000000"/>
                </a:solidFill>
                <a:latin typeface="+mj-ea"/>
                <a:ea typeface="+mj-ea"/>
                <a:cs typeface="Arial"/>
                <a:sym typeface="Arial"/>
              </a:rPr>
              <a:t>※ご希望により、</a:t>
            </a:r>
            <a:r>
              <a:rPr lang="ja-JP" sz="1100" b="1" i="0" u="none" strike="noStrike" cap="none">
                <a:solidFill>
                  <a:srgbClr val="000000"/>
                </a:solidFill>
                <a:latin typeface="+mj-ea"/>
                <a:ea typeface="+mj-ea"/>
                <a:cs typeface="Arial"/>
                <a:sym typeface="Arial"/>
              </a:rPr>
              <a:t>2口以上（タテ組、ヨコ組）</a:t>
            </a:r>
            <a:r>
              <a:rPr lang="ja-JP" sz="1100" b="0" i="0" u="none" strike="noStrike" cap="none">
                <a:solidFill>
                  <a:srgbClr val="000000"/>
                </a:solidFill>
                <a:latin typeface="+mj-ea"/>
                <a:ea typeface="+mj-ea"/>
                <a:cs typeface="Arial"/>
                <a:sym typeface="Arial"/>
              </a:rPr>
              <a:t>も可能です。</a:t>
            </a:r>
            <a:endParaRPr sz="1100" b="0" i="0" u="none" strike="noStrike" cap="none">
              <a:solidFill>
                <a:schemeClr val="dk1"/>
              </a:solidFill>
              <a:latin typeface="+mj-ea"/>
              <a:ea typeface="+mj-ea"/>
              <a:cs typeface="Arial"/>
              <a:sym typeface="Arial"/>
            </a:endParaRPr>
          </a:p>
        </p:txBody>
      </p:sp>
      <p:sp>
        <p:nvSpPr>
          <p:cNvPr id="96" name="Google Shape;96;p2"/>
          <p:cNvSpPr/>
          <p:nvPr/>
        </p:nvSpPr>
        <p:spPr>
          <a:xfrm>
            <a:off x="2442497" y="4186329"/>
            <a:ext cx="4415503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ja-JP" sz="1200">
                <a:solidFill>
                  <a:srgbClr val="000000"/>
                </a:solidFill>
                <a:latin typeface="+mj-ea"/>
                <a:ea typeface="+mj-ea"/>
                <a:cs typeface="Arial"/>
                <a:sym typeface="Arial"/>
              </a:rPr>
              <a:t>（</a:t>
            </a:r>
            <a:r>
              <a:rPr lang="ja-JP" sz="1100" b="0" i="0" u="none" strike="noStrike" cap="none">
                <a:solidFill>
                  <a:srgbClr val="000000"/>
                </a:solidFill>
                <a:latin typeface="+mj-ea"/>
                <a:ea typeface="+mj-ea"/>
                <a:cs typeface="Arial"/>
                <a:sym typeface="Arial"/>
              </a:rPr>
              <a:t>パンフレットサイズ</a:t>
            </a:r>
            <a:r>
              <a:rPr lang="ja-JP" sz="1200" b="0" i="0" u="none" strike="noStrike" cap="none">
                <a:solidFill>
                  <a:srgbClr val="000000"/>
                </a:solidFill>
                <a:latin typeface="+mj-ea"/>
                <a:ea typeface="+mj-ea"/>
                <a:cs typeface="Arial"/>
                <a:sym typeface="Arial"/>
              </a:rPr>
              <a:t>　A4型ブック型パンフレット</a:t>
            </a:r>
            <a:r>
              <a:rPr lang="ja-JP" sz="1200">
                <a:solidFill>
                  <a:srgbClr val="000000"/>
                </a:solidFill>
                <a:latin typeface="+mj-ea"/>
                <a:ea typeface="+mj-ea"/>
                <a:cs typeface="Arial"/>
                <a:sym typeface="Arial"/>
              </a:rPr>
              <a:t>全16頁フルカラー）</a:t>
            </a:r>
            <a:endParaRPr sz="1200" b="0" i="0" u="none" strike="noStrike" cap="none" dirty="0">
              <a:solidFill>
                <a:schemeClr val="dk1"/>
              </a:solidFill>
              <a:latin typeface="+mj-ea"/>
              <a:ea typeface="+mj-ea"/>
              <a:cs typeface="Arial"/>
              <a:sym typeface="Arial"/>
            </a:endParaRPr>
          </a:p>
        </p:txBody>
      </p:sp>
      <p:sp>
        <p:nvSpPr>
          <p:cNvPr id="97" name="Google Shape;97;p2"/>
          <p:cNvSpPr txBox="1"/>
          <p:nvPr/>
        </p:nvSpPr>
        <p:spPr>
          <a:xfrm>
            <a:off x="-148865" y="4224280"/>
            <a:ext cx="2944907" cy="3128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ja-JP" sz="1100">
                <a:solidFill>
                  <a:schemeClr val="dk1"/>
                </a:solidFill>
                <a:latin typeface="+mj-ea"/>
                <a:ea typeface="+mj-ea"/>
                <a:cs typeface="Arial"/>
                <a:sym typeface="Arial"/>
              </a:rPr>
              <a:t>●パンフレット広告掲載イメージ</a:t>
            </a:r>
            <a:endParaRPr sz="1100" b="0" i="0" u="none" strike="noStrike" cap="none">
              <a:solidFill>
                <a:schemeClr val="dk1"/>
              </a:solidFill>
              <a:latin typeface="+mj-ea"/>
              <a:ea typeface="+mj-ea"/>
              <a:cs typeface="Arial"/>
              <a:sym typeface="Arial"/>
            </a:endParaRPr>
          </a:p>
        </p:txBody>
      </p:sp>
      <p:sp>
        <p:nvSpPr>
          <p:cNvPr id="98" name="Google Shape;98;p2"/>
          <p:cNvSpPr/>
          <p:nvPr/>
        </p:nvSpPr>
        <p:spPr>
          <a:xfrm>
            <a:off x="497195" y="874651"/>
            <a:ext cx="4097597" cy="17543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ja-JP" sz="1200">
                <a:solidFill>
                  <a:srgbClr val="000000"/>
                </a:solidFill>
                <a:latin typeface="+mj-ea"/>
                <a:ea typeface="+mj-ea"/>
                <a:cs typeface="Arial"/>
                <a:sym typeface="Arial"/>
              </a:rPr>
              <a:t>練馬</a:t>
            </a:r>
            <a:r>
              <a:rPr lang="ja-JP" sz="1200" b="0" i="0" u="none" strike="noStrike" cap="none">
                <a:solidFill>
                  <a:srgbClr val="000000"/>
                </a:solidFill>
                <a:latin typeface="+mj-ea"/>
                <a:ea typeface="+mj-ea"/>
                <a:cs typeface="Arial"/>
                <a:sym typeface="Arial"/>
              </a:rPr>
              <a:t>まつりパンフレット内にブロック広告を掲載いたします。　</a:t>
            </a:r>
            <a:endParaRPr sz="1200" b="0" i="0" u="none" strike="noStrike" cap="none" dirty="0">
              <a:solidFill>
                <a:schemeClr val="dk1"/>
              </a:solidFill>
              <a:latin typeface="+mj-ea"/>
              <a:ea typeface="+mj-ea"/>
              <a:cs typeface="Arial"/>
              <a:sym typeface="Arial"/>
            </a:endParaRP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ja-JP" sz="1200" b="0" i="0" u="none" strike="noStrike" cap="none">
                <a:solidFill>
                  <a:srgbClr val="000000"/>
                </a:solidFill>
                <a:latin typeface="+mj-ea"/>
                <a:ea typeface="+mj-ea"/>
                <a:cs typeface="Arial"/>
                <a:sym typeface="Arial"/>
              </a:rPr>
              <a:t>掲載される内容は次の通りです。</a:t>
            </a:r>
            <a:endParaRPr sz="1200" b="0" i="0" u="none" strike="noStrike" cap="none" dirty="0">
              <a:solidFill>
                <a:schemeClr val="dk1"/>
              </a:solidFill>
              <a:latin typeface="+mj-ea"/>
              <a:ea typeface="+mj-ea"/>
              <a:cs typeface="Arial"/>
              <a:sym typeface="Arial"/>
            </a:endParaRP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-JP" sz="1200">
                <a:solidFill>
                  <a:srgbClr val="000000"/>
                </a:solidFill>
                <a:latin typeface="+mj-ea"/>
                <a:ea typeface="+mj-ea"/>
                <a:cs typeface="Arial"/>
                <a:sym typeface="Arial"/>
              </a:rPr>
              <a:t>①</a:t>
            </a:r>
            <a:r>
              <a:rPr lang="ja-JP" sz="1200" b="0" i="0" u="none" strike="noStrike" cap="none">
                <a:solidFill>
                  <a:srgbClr val="000000"/>
                </a:solidFill>
                <a:latin typeface="+mj-ea"/>
                <a:ea typeface="+mj-ea"/>
                <a:cs typeface="Arial"/>
                <a:sym typeface="Arial"/>
              </a:rPr>
              <a:t>ご芳名　</a:t>
            </a:r>
            <a:endParaRPr sz="1200" b="0" i="0" u="none" strike="noStrike" cap="none" dirty="0">
              <a:solidFill>
                <a:srgbClr val="000000"/>
              </a:solidFill>
              <a:latin typeface="+mj-ea"/>
              <a:ea typeface="+mj-ea"/>
              <a:cs typeface="Arial"/>
              <a:sym typeface="Arial"/>
            </a:endParaRP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-JP" sz="1200" b="0" i="0" u="none" strike="noStrike" cap="none">
                <a:solidFill>
                  <a:srgbClr val="000000"/>
                </a:solidFill>
                <a:latin typeface="+mj-ea"/>
                <a:ea typeface="+mj-ea"/>
                <a:cs typeface="Arial"/>
                <a:sym typeface="Arial"/>
              </a:rPr>
              <a:t>②住所・電話番号　</a:t>
            </a:r>
            <a:endParaRPr sz="1200" b="0" i="0" u="none" strike="noStrike" cap="none" dirty="0">
              <a:solidFill>
                <a:srgbClr val="000000"/>
              </a:solidFill>
              <a:latin typeface="+mj-ea"/>
              <a:ea typeface="+mj-ea"/>
              <a:cs typeface="Arial"/>
              <a:sym typeface="Arial"/>
            </a:endParaRP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-JP" sz="1200" b="0" i="0" u="none" strike="noStrike" cap="none">
                <a:solidFill>
                  <a:srgbClr val="000000"/>
                </a:solidFill>
                <a:latin typeface="+mj-ea"/>
                <a:ea typeface="+mj-ea"/>
                <a:cs typeface="Arial"/>
                <a:sym typeface="Arial"/>
              </a:rPr>
              <a:t>③URL</a:t>
            </a:r>
            <a:r>
              <a:rPr lang="ja-JP" sz="1200">
                <a:solidFill>
                  <a:srgbClr val="000000"/>
                </a:solidFill>
                <a:latin typeface="+mj-ea"/>
                <a:ea typeface="+mj-ea"/>
                <a:cs typeface="Arial"/>
                <a:sym typeface="Arial"/>
              </a:rPr>
              <a:t>・</a:t>
            </a:r>
            <a:r>
              <a:rPr lang="ja-JP" sz="1200" b="0" i="0" u="none" strike="noStrike" cap="none">
                <a:solidFill>
                  <a:srgbClr val="000000"/>
                </a:solidFill>
                <a:latin typeface="+mj-ea"/>
                <a:ea typeface="+mj-ea"/>
                <a:cs typeface="Arial"/>
                <a:sym typeface="Arial"/>
              </a:rPr>
              <a:t>メールアドレス</a:t>
            </a:r>
            <a:r>
              <a:rPr lang="ja-JP" sz="1200">
                <a:solidFill>
                  <a:srgbClr val="000000"/>
                </a:solidFill>
                <a:latin typeface="+mj-ea"/>
                <a:ea typeface="+mj-ea"/>
                <a:cs typeface="Arial"/>
                <a:sym typeface="Arial"/>
              </a:rPr>
              <a:t>・</a:t>
            </a:r>
            <a:r>
              <a:rPr lang="ja-JP" sz="1200" b="0" i="0" u="none" strike="noStrike" cap="none">
                <a:solidFill>
                  <a:srgbClr val="000000"/>
                </a:solidFill>
                <a:latin typeface="+mj-ea"/>
                <a:ea typeface="+mj-ea"/>
                <a:cs typeface="Arial"/>
                <a:sym typeface="Arial"/>
              </a:rPr>
              <a:t>SNSアカウント</a:t>
            </a:r>
            <a:endParaRPr sz="1200" b="0" i="0" u="none" strike="noStrike" cap="none" dirty="0">
              <a:solidFill>
                <a:srgbClr val="000000"/>
              </a:solidFill>
              <a:latin typeface="+mj-ea"/>
              <a:ea typeface="+mj-ea"/>
              <a:cs typeface="Arial"/>
              <a:sym typeface="Arial"/>
            </a:endParaRP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-JP" sz="1200">
                <a:solidFill>
                  <a:srgbClr val="000000"/>
                </a:solidFill>
                <a:latin typeface="+mj-ea"/>
                <a:ea typeface="+mj-ea"/>
                <a:cs typeface="Arial"/>
                <a:sym typeface="Arial"/>
              </a:rPr>
              <a:t>④</a:t>
            </a:r>
            <a:r>
              <a:rPr lang="ja-JP" sz="1200" b="0" i="0" u="none" strike="noStrike" cap="none">
                <a:solidFill>
                  <a:srgbClr val="000000"/>
                </a:solidFill>
                <a:latin typeface="+mj-ea"/>
                <a:ea typeface="+mj-ea"/>
                <a:cs typeface="Arial"/>
                <a:sym typeface="Arial"/>
              </a:rPr>
              <a:t>16文字以内のメッセージ</a:t>
            </a:r>
            <a:endParaRPr sz="1200" b="0" i="0" u="none" strike="noStrike" cap="none" dirty="0">
              <a:solidFill>
                <a:schemeClr val="dk1"/>
              </a:solidFill>
              <a:latin typeface="+mj-ea"/>
              <a:ea typeface="+mj-ea"/>
              <a:cs typeface="Arial"/>
              <a:sym typeface="Arial"/>
            </a:endParaRPr>
          </a:p>
        </p:txBody>
      </p:sp>
      <p:sp>
        <p:nvSpPr>
          <p:cNvPr id="99" name="Google Shape;99;p2"/>
          <p:cNvSpPr txBox="1"/>
          <p:nvPr/>
        </p:nvSpPr>
        <p:spPr>
          <a:xfrm>
            <a:off x="4125606" y="1373093"/>
            <a:ext cx="1911617" cy="3294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rPr lang="ja-JP" sz="1200">
                <a:solidFill>
                  <a:schemeClr val="dk1"/>
                </a:solidFill>
                <a:latin typeface="+mj-ea"/>
                <a:ea typeface="+mj-ea"/>
                <a:cs typeface="Arial"/>
                <a:sym typeface="Arial"/>
              </a:rPr>
              <a:t>【ブロック広告枠イメージ】</a:t>
            </a:r>
            <a:endParaRPr sz="1200" b="0" i="0" u="none" strike="noStrike" cap="none" dirty="0">
              <a:solidFill>
                <a:schemeClr val="dk1"/>
              </a:solidFill>
              <a:latin typeface="+mj-ea"/>
              <a:ea typeface="+mj-ea"/>
              <a:cs typeface="Arial"/>
              <a:sym typeface="Arial"/>
            </a:endParaRPr>
          </a:p>
        </p:txBody>
      </p:sp>
      <p:sp>
        <p:nvSpPr>
          <p:cNvPr id="100" name="Google Shape;100;p2"/>
          <p:cNvSpPr/>
          <p:nvPr/>
        </p:nvSpPr>
        <p:spPr>
          <a:xfrm>
            <a:off x="4242358" y="1598702"/>
            <a:ext cx="1434541" cy="2462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タテ.20ミリ×ヨコ.64ミリ</a:t>
            </a:r>
            <a:endParaRPr/>
          </a:p>
        </p:txBody>
      </p:sp>
      <p:sp>
        <p:nvSpPr>
          <p:cNvPr id="101" name="Google Shape;101;p2"/>
          <p:cNvSpPr/>
          <p:nvPr/>
        </p:nvSpPr>
        <p:spPr>
          <a:xfrm>
            <a:off x="497195" y="2988265"/>
            <a:ext cx="5676554" cy="124645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-JP" sz="1000" dirty="0">
                <a:solidFill>
                  <a:schemeClr val="dk1"/>
                </a:solidFill>
                <a:latin typeface="+mn-ea"/>
                <a:ea typeface="+mn-ea"/>
                <a:cs typeface="Arial"/>
                <a:sym typeface="Arial"/>
              </a:rPr>
              <a:t>練馬まつりパンフレット内にフリーデザインの広告を掲載いたします。</a:t>
            </a:r>
            <a:endParaRPr sz="1000" dirty="0">
              <a:solidFill>
                <a:schemeClr val="dk1"/>
              </a:solidFill>
              <a:latin typeface="+mn-ea"/>
              <a:ea typeface="+mn-ea"/>
              <a:cs typeface="Arial"/>
              <a:sym typeface="Arial"/>
            </a:endParaRP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-JP" sz="1000" dirty="0">
                <a:solidFill>
                  <a:schemeClr val="dk1"/>
                </a:solidFill>
                <a:latin typeface="+mn-ea"/>
                <a:ea typeface="+mn-ea"/>
                <a:cs typeface="Arial"/>
                <a:sym typeface="Arial"/>
              </a:rPr>
              <a:t>枠の中の表現・デザインは自由です。（広告デザインは、AI、JPEG等完全データで入稿してください。）</a:t>
            </a:r>
            <a:endParaRPr dirty="0">
              <a:latin typeface="+mn-ea"/>
              <a:ea typeface="+mn-ea"/>
            </a:endParaRP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-JP" sz="1000" dirty="0">
                <a:solidFill>
                  <a:schemeClr val="dk1"/>
                </a:solidFill>
                <a:latin typeface="+mn-ea"/>
                <a:ea typeface="+mn-ea"/>
                <a:cs typeface="Arial"/>
                <a:sym typeface="Arial"/>
              </a:rPr>
              <a:t>※PDFでも掲載可能ですが、画質が劣化する可能性があります。</a:t>
            </a:r>
            <a:endParaRPr sz="1000" dirty="0">
              <a:solidFill>
                <a:schemeClr val="dk1"/>
              </a:solidFill>
              <a:latin typeface="+mn-ea"/>
              <a:ea typeface="+mn-ea"/>
              <a:cs typeface="Arial"/>
              <a:sym typeface="Arial"/>
            </a:endParaRP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-JP" sz="1000" dirty="0">
                <a:solidFill>
                  <a:schemeClr val="dk1"/>
                </a:solidFill>
                <a:latin typeface="+mn-ea"/>
                <a:ea typeface="+mn-ea"/>
                <a:cs typeface="Arial"/>
                <a:sym typeface="Arial"/>
              </a:rPr>
              <a:t>※掲載順は、レイアウト等の都合により調整いたします。</a:t>
            </a:r>
            <a:endParaRPr sz="1000" dirty="0">
              <a:solidFill>
                <a:schemeClr val="dk1"/>
              </a:solidFill>
              <a:latin typeface="+mn-ea"/>
              <a:ea typeface="+mn-ea"/>
              <a:cs typeface="Arial"/>
              <a:sym typeface="Arial"/>
            </a:endParaRP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-JP" sz="1000" dirty="0">
                <a:solidFill>
                  <a:schemeClr val="dk1"/>
                </a:solidFill>
                <a:latin typeface="+mn-ea"/>
                <a:ea typeface="+mn-ea"/>
                <a:cs typeface="Arial"/>
                <a:sym typeface="Arial"/>
              </a:rPr>
              <a:t>※データ確認の上、トリミングやリサイズする場合がありますので、予めご了承ください。</a:t>
            </a:r>
            <a:endParaRPr sz="1000" dirty="0">
              <a:solidFill>
                <a:schemeClr val="dk1"/>
              </a:solidFill>
              <a:latin typeface="+mn-ea"/>
              <a:ea typeface="+mn-ea"/>
              <a:cs typeface="Arial"/>
              <a:sym typeface="Arial"/>
            </a:endParaRPr>
          </a:p>
        </p:txBody>
      </p:sp>
      <p:sp>
        <p:nvSpPr>
          <p:cNvPr id="102" name="Google Shape;102;p2"/>
          <p:cNvSpPr/>
          <p:nvPr/>
        </p:nvSpPr>
        <p:spPr>
          <a:xfrm>
            <a:off x="4307592" y="1824311"/>
            <a:ext cx="2304000" cy="792000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lang="ja-JP" sz="9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④私達は</a:t>
            </a:r>
            <a:r>
              <a:rPr lang="ja-JP" sz="9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練馬</a:t>
            </a:r>
            <a:r>
              <a:rPr lang="ja-JP" sz="9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まつりを応援しています</a:t>
            </a:r>
            <a:endParaRPr sz="9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"/>
              <a:buFont typeface="Arial"/>
              <a:buNone/>
            </a:pPr>
            <a:r>
              <a:rPr lang="ja-JP" sz="2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　　　</a:t>
            </a:r>
            <a:endParaRPr sz="600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13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①</a:t>
            </a:r>
            <a:r>
              <a:rPr lang="ja-JP" sz="13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株式会社　●●●●</a:t>
            </a:r>
            <a:endParaRPr sz="1200" b="0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lang="ja-JP" sz="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②練馬区豊玉北</a:t>
            </a:r>
            <a:r>
              <a:rPr lang="ja-JP" sz="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6-12-1　TEL03-6721-0061</a:t>
            </a:r>
            <a:endParaRPr dirty="0"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③https://nerima-matsuri.com/</a:t>
            </a:r>
            <a:endParaRPr sz="1800" b="0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3" name="Google Shape;103;p2"/>
          <p:cNvSpPr txBox="1"/>
          <p:nvPr/>
        </p:nvSpPr>
        <p:spPr>
          <a:xfrm>
            <a:off x="330049" y="179286"/>
            <a:ext cx="1667444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1600" b="1">
                <a:solidFill>
                  <a:schemeClr val="dk1"/>
                </a:solidFill>
                <a:latin typeface="+mj-ea"/>
                <a:ea typeface="+mj-ea"/>
                <a:cs typeface="Calibri"/>
                <a:sym typeface="Calibri"/>
              </a:rPr>
              <a:t>3　各協賛の詳細</a:t>
            </a:r>
            <a:endParaRPr sz="1600" b="1">
              <a:solidFill>
                <a:schemeClr val="dk1"/>
              </a:solidFill>
              <a:latin typeface="+mj-ea"/>
              <a:ea typeface="+mj-ea"/>
              <a:cs typeface="Calibri"/>
              <a:sym typeface="Calibri"/>
            </a:endParaRPr>
          </a:p>
        </p:txBody>
      </p:sp>
      <p:sp>
        <p:nvSpPr>
          <p:cNvPr id="104" name="Google Shape;104;p2"/>
          <p:cNvSpPr txBox="1"/>
          <p:nvPr/>
        </p:nvSpPr>
        <p:spPr>
          <a:xfrm>
            <a:off x="497195" y="594226"/>
            <a:ext cx="4320000" cy="307736"/>
          </a:xfrm>
          <a:prstGeom prst="rect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1400" b="1">
                <a:solidFill>
                  <a:srgbClr val="000000"/>
                </a:solidFill>
                <a:latin typeface="+mj-ea"/>
                <a:ea typeface="+mj-ea"/>
                <a:cs typeface="Arial"/>
                <a:sym typeface="Arial"/>
              </a:rPr>
              <a:t>（1）パンフレット内ブロック広告協賛枠（25,000円／口）</a:t>
            </a:r>
            <a:endParaRPr sz="1400" dirty="0">
              <a:solidFill>
                <a:schemeClr val="dk1"/>
              </a:solidFill>
              <a:latin typeface="+mj-ea"/>
              <a:ea typeface="+mj-ea"/>
              <a:cs typeface="Arial"/>
              <a:sym typeface="Arial"/>
            </a:endParaRPr>
          </a:p>
        </p:txBody>
      </p:sp>
      <p:sp>
        <p:nvSpPr>
          <p:cNvPr id="105" name="Google Shape;105;p2"/>
          <p:cNvSpPr txBox="1"/>
          <p:nvPr/>
        </p:nvSpPr>
        <p:spPr>
          <a:xfrm>
            <a:off x="497195" y="2669371"/>
            <a:ext cx="5248873" cy="307777"/>
          </a:xfrm>
          <a:prstGeom prst="rect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1400" b="1">
                <a:solidFill>
                  <a:srgbClr val="000000"/>
                </a:solidFill>
                <a:latin typeface="+mn-ea"/>
                <a:ea typeface="+mn-ea"/>
                <a:cs typeface="Arial"/>
                <a:sym typeface="Arial"/>
              </a:rPr>
              <a:t>（2）パンフレット内フリー広告協賛枠（50,000円～350,000円／口）</a:t>
            </a:r>
            <a:endParaRPr sz="1400" dirty="0">
              <a:solidFill>
                <a:schemeClr val="dk1"/>
              </a:solidFill>
              <a:latin typeface="+mn-ea"/>
              <a:ea typeface="+mn-ea"/>
              <a:cs typeface="Arial"/>
              <a:sym typeface="Arial"/>
            </a:endParaRPr>
          </a:p>
        </p:txBody>
      </p:sp>
      <p:sp>
        <p:nvSpPr>
          <p:cNvPr id="106" name="Google Shape;106;p2"/>
          <p:cNvSpPr/>
          <p:nvPr/>
        </p:nvSpPr>
        <p:spPr>
          <a:xfrm>
            <a:off x="3645876" y="5020520"/>
            <a:ext cx="2700000" cy="2123409"/>
          </a:xfrm>
          <a:prstGeom prst="rect">
            <a:avLst/>
          </a:prstGeom>
          <a:solidFill>
            <a:srgbClr val="F7CAAC"/>
          </a:solidFill>
          <a:ln w="19050" cap="flat" cmpd="sng">
            <a:solidFill>
              <a:srgbClr val="FF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7" name="Google Shape;107;p2"/>
          <p:cNvSpPr/>
          <p:nvPr/>
        </p:nvSpPr>
        <p:spPr>
          <a:xfrm>
            <a:off x="3688065" y="5052962"/>
            <a:ext cx="2628000" cy="1353066"/>
          </a:xfrm>
          <a:prstGeom prst="rect">
            <a:avLst/>
          </a:prstGeom>
          <a:solidFill>
            <a:schemeClr val="lt1"/>
          </a:solidFill>
          <a:ln w="190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8" name="Google Shape;108;p2"/>
          <p:cNvSpPr/>
          <p:nvPr/>
        </p:nvSpPr>
        <p:spPr>
          <a:xfrm>
            <a:off x="3586926" y="4991535"/>
            <a:ext cx="2808000" cy="4348800"/>
          </a:xfrm>
          <a:prstGeom prst="rect">
            <a:avLst/>
          </a:prstGeom>
          <a:noFill/>
          <a:ln w="1905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9" name="Google Shape;109;p2"/>
          <p:cNvSpPr txBox="1"/>
          <p:nvPr/>
        </p:nvSpPr>
        <p:spPr>
          <a:xfrm>
            <a:off x="269034" y="4626621"/>
            <a:ext cx="3115133" cy="2681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rPr lang="ja-JP" sz="1200" b="1">
                <a:solidFill>
                  <a:schemeClr val="dk1"/>
                </a:solidFill>
                <a:latin typeface="+mn-ea"/>
                <a:ea typeface="+mn-ea"/>
                <a:cs typeface="Arial"/>
                <a:sym typeface="Arial"/>
              </a:rPr>
              <a:t>【①</a:t>
            </a:r>
            <a:r>
              <a:rPr lang="ja-JP" sz="1200" b="1" i="0" u="none" strike="noStrike" cap="none">
                <a:solidFill>
                  <a:schemeClr val="dk1"/>
                </a:solidFill>
                <a:latin typeface="+mn-ea"/>
                <a:ea typeface="+mn-ea"/>
                <a:cs typeface="Arial"/>
                <a:sym typeface="Arial"/>
              </a:rPr>
              <a:t>ブロック広告・④運営広告枠</a:t>
            </a:r>
            <a:r>
              <a:rPr lang="ja-JP" sz="1200" b="1">
                <a:solidFill>
                  <a:schemeClr val="dk1"/>
                </a:solidFill>
                <a:latin typeface="+mn-ea"/>
                <a:ea typeface="+mn-ea"/>
                <a:cs typeface="Arial"/>
                <a:sym typeface="Arial"/>
              </a:rPr>
              <a:t>イメージ】</a:t>
            </a:r>
            <a:endParaRPr sz="1200" b="1" i="0" u="none" strike="noStrike" cap="none" dirty="0">
              <a:solidFill>
                <a:schemeClr val="dk1"/>
              </a:solidFill>
              <a:latin typeface="+mn-ea"/>
              <a:ea typeface="+mn-ea"/>
              <a:cs typeface="Arial"/>
              <a:sym typeface="Arial"/>
            </a:endParaRPr>
          </a:p>
        </p:txBody>
      </p:sp>
      <p:sp>
        <p:nvSpPr>
          <p:cNvPr id="110" name="Google Shape;110;p2"/>
          <p:cNvSpPr/>
          <p:nvPr/>
        </p:nvSpPr>
        <p:spPr>
          <a:xfrm>
            <a:off x="433934" y="5039160"/>
            <a:ext cx="1496563" cy="2502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1000" b="0" i="0" u="none" strike="noStrike" cap="none">
                <a:solidFill>
                  <a:schemeClr val="dk1"/>
                </a:solidFill>
                <a:latin typeface="+mj-ea"/>
                <a:ea typeface="+mj-ea"/>
                <a:cs typeface="Arial"/>
                <a:sym typeface="Arial"/>
              </a:rPr>
              <a:t>【①ブロック広告】</a:t>
            </a:r>
            <a:endParaRPr sz="1000" b="0" i="0" u="none" strike="noStrike" cap="none" dirty="0">
              <a:solidFill>
                <a:schemeClr val="dk1"/>
              </a:solidFill>
              <a:latin typeface="+mj-ea"/>
              <a:ea typeface="+mj-ea"/>
              <a:cs typeface="Arial"/>
              <a:sym typeface="Arial"/>
            </a:endParaRPr>
          </a:p>
        </p:txBody>
      </p:sp>
      <p:sp>
        <p:nvSpPr>
          <p:cNvPr id="111" name="Google Shape;111;p2"/>
          <p:cNvSpPr/>
          <p:nvPr/>
        </p:nvSpPr>
        <p:spPr>
          <a:xfrm>
            <a:off x="446351" y="7479158"/>
            <a:ext cx="1207678" cy="2502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1000" b="0" i="0" u="none" strike="noStrike" cap="none">
                <a:solidFill>
                  <a:schemeClr val="dk1"/>
                </a:solidFill>
                <a:latin typeface="+mj-ea"/>
                <a:ea typeface="+mj-ea"/>
                <a:cs typeface="Arial"/>
                <a:sym typeface="Arial"/>
              </a:rPr>
              <a:t>【④運営協賛】</a:t>
            </a:r>
            <a:endParaRPr sz="1000" b="0" i="0" u="none" strike="noStrike" cap="none">
              <a:solidFill>
                <a:schemeClr val="dk1"/>
              </a:solidFill>
              <a:latin typeface="+mj-ea"/>
              <a:ea typeface="+mj-ea"/>
              <a:cs typeface="Arial"/>
              <a:sym typeface="Arial"/>
            </a:endParaRPr>
          </a:p>
        </p:txBody>
      </p:sp>
      <p:sp>
        <p:nvSpPr>
          <p:cNvPr id="112" name="Google Shape;112;p2"/>
          <p:cNvSpPr/>
          <p:nvPr/>
        </p:nvSpPr>
        <p:spPr>
          <a:xfrm>
            <a:off x="302979" y="4939443"/>
            <a:ext cx="2942380" cy="4433626"/>
          </a:xfrm>
          <a:prstGeom prst="rect">
            <a:avLst/>
          </a:prstGeom>
          <a:noFill/>
          <a:ln w="12700" cap="flat" cmpd="sng">
            <a:solidFill>
              <a:srgbClr val="42719B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3" name="Google Shape;113;p2"/>
          <p:cNvSpPr/>
          <p:nvPr/>
        </p:nvSpPr>
        <p:spPr>
          <a:xfrm>
            <a:off x="302594" y="5248649"/>
            <a:ext cx="2902436" cy="4001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1000">
                <a:solidFill>
                  <a:schemeClr val="dk1"/>
                </a:solidFill>
                <a:latin typeface="+mj-ea"/>
                <a:ea typeface="+mj-ea"/>
                <a:cs typeface="Arial"/>
                <a:sym typeface="Arial"/>
              </a:rPr>
              <a:t>タテ20ミリ×ヨコ64ミリ</a:t>
            </a:r>
            <a:endParaRPr sz="800" dirty="0">
              <a:solidFill>
                <a:schemeClr val="dk1"/>
              </a:solidFill>
              <a:latin typeface="+mj-ea"/>
              <a:ea typeface="+mj-ea"/>
              <a:cs typeface="Arial"/>
              <a:sym typeface="Arial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1000">
                <a:solidFill>
                  <a:schemeClr val="dk1"/>
                </a:solidFill>
                <a:latin typeface="+mj-ea"/>
                <a:ea typeface="+mj-ea"/>
                <a:cs typeface="Arial"/>
                <a:sym typeface="Arial"/>
              </a:rPr>
              <a:t>￥25,000-</a:t>
            </a:r>
            <a:endParaRPr dirty="0">
              <a:latin typeface="+mj-ea"/>
              <a:ea typeface="+mj-ea"/>
            </a:endParaRPr>
          </a:p>
        </p:txBody>
      </p:sp>
      <p:sp>
        <p:nvSpPr>
          <p:cNvPr id="114" name="Google Shape;114;p2"/>
          <p:cNvSpPr/>
          <p:nvPr/>
        </p:nvSpPr>
        <p:spPr>
          <a:xfrm>
            <a:off x="428803" y="5733345"/>
            <a:ext cx="900000" cy="324000"/>
          </a:xfrm>
          <a:prstGeom prst="rect">
            <a:avLst/>
          </a:prstGeom>
          <a:noFill/>
          <a:ln w="19050" cap="flat" cmpd="sng">
            <a:solidFill>
              <a:srgbClr val="FF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5" name="Google Shape;115;p2"/>
          <p:cNvSpPr/>
          <p:nvPr/>
        </p:nvSpPr>
        <p:spPr>
          <a:xfrm>
            <a:off x="1328803" y="5733345"/>
            <a:ext cx="900000" cy="324000"/>
          </a:xfrm>
          <a:prstGeom prst="rect">
            <a:avLst/>
          </a:prstGeom>
          <a:noFill/>
          <a:ln w="19050" cap="flat" cmpd="sng">
            <a:solidFill>
              <a:srgbClr val="FF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6" name="Google Shape;116;p2"/>
          <p:cNvSpPr/>
          <p:nvPr/>
        </p:nvSpPr>
        <p:spPr>
          <a:xfrm>
            <a:off x="2230549" y="5733345"/>
            <a:ext cx="900000" cy="324000"/>
          </a:xfrm>
          <a:prstGeom prst="rect">
            <a:avLst/>
          </a:prstGeom>
          <a:noFill/>
          <a:ln w="19050" cap="flat" cmpd="sng">
            <a:solidFill>
              <a:srgbClr val="FF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7" name="Google Shape;117;p2"/>
          <p:cNvSpPr/>
          <p:nvPr/>
        </p:nvSpPr>
        <p:spPr>
          <a:xfrm>
            <a:off x="428803" y="6178796"/>
            <a:ext cx="900000" cy="324000"/>
          </a:xfrm>
          <a:prstGeom prst="rect">
            <a:avLst/>
          </a:prstGeom>
          <a:noFill/>
          <a:ln w="19050" cap="flat" cmpd="sng">
            <a:solidFill>
              <a:srgbClr val="FF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8" name="Google Shape;118;p2"/>
          <p:cNvSpPr/>
          <p:nvPr/>
        </p:nvSpPr>
        <p:spPr>
          <a:xfrm>
            <a:off x="1328803" y="6178796"/>
            <a:ext cx="900000" cy="324000"/>
          </a:xfrm>
          <a:prstGeom prst="rect">
            <a:avLst/>
          </a:prstGeom>
          <a:noFill/>
          <a:ln w="19050" cap="flat" cmpd="sng">
            <a:solidFill>
              <a:srgbClr val="FF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9" name="Google Shape;119;p2"/>
          <p:cNvSpPr/>
          <p:nvPr/>
        </p:nvSpPr>
        <p:spPr>
          <a:xfrm>
            <a:off x="2230549" y="6178796"/>
            <a:ext cx="900000" cy="324000"/>
          </a:xfrm>
          <a:prstGeom prst="rect">
            <a:avLst/>
          </a:prstGeom>
          <a:noFill/>
          <a:ln w="19050" cap="flat" cmpd="sng">
            <a:solidFill>
              <a:srgbClr val="FF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0" name="Google Shape;120;p2"/>
          <p:cNvSpPr/>
          <p:nvPr/>
        </p:nvSpPr>
        <p:spPr>
          <a:xfrm>
            <a:off x="428803" y="6587382"/>
            <a:ext cx="900000" cy="324000"/>
          </a:xfrm>
          <a:prstGeom prst="rect">
            <a:avLst/>
          </a:prstGeom>
          <a:noFill/>
          <a:ln w="19050" cap="flat" cmpd="sng">
            <a:solidFill>
              <a:srgbClr val="FF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1" name="Google Shape;121;p2"/>
          <p:cNvSpPr/>
          <p:nvPr/>
        </p:nvSpPr>
        <p:spPr>
          <a:xfrm>
            <a:off x="1328803" y="6587382"/>
            <a:ext cx="900000" cy="324000"/>
          </a:xfrm>
          <a:prstGeom prst="rect">
            <a:avLst/>
          </a:prstGeom>
          <a:noFill/>
          <a:ln w="19050" cap="flat" cmpd="sng">
            <a:solidFill>
              <a:srgbClr val="FF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2" name="Google Shape;122;p2"/>
          <p:cNvSpPr/>
          <p:nvPr/>
        </p:nvSpPr>
        <p:spPr>
          <a:xfrm>
            <a:off x="2230549" y="6587382"/>
            <a:ext cx="900000" cy="324000"/>
          </a:xfrm>
          <a:prstGeom prst="rect">
            <a:avLst/>
          </a:prstGeom>
          <a:noFill/>
          <a:ln w="19050" cap="flat" cmpd="sng">
            <a:solidFill>
              <a:srgbClr val="FF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3" name="Google Shape;123;p2"/>
          <p:cNvSpPr/>
          <p:nvPr/>
        </p:nvSpPr>
        <p:spPr>
          <a:xfrm>
            <a:off x="428803" y="7023398"/>
            <a:ext cx="900000" cy="324000"/>
          </a:xfrm>
          <a:prstGeom prst="rect">
            <a:avLst/>
          </a:prstGeom>
          <a:noFill/>
          <a:ln w="19050" cap="flat" cmpd="sng">
            <a:solidFill>
              <a:srgbClr val="FF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4" name="Google Shape;124;p2"/>
          <p:cNvSpPr/>
          <p:nvPr/>
        </p:nvSpPr>
        <p:spPr>
          <a:xfrm>
            <a:off x="1328803" y="7023398"/>
            <a:ext cx="900000" cy="324000"/>
          </a:xfrm>
          <a:prstGeom prst="rect">
            <a:avLst/>
          </a:prstGeom>
          <a:noFill/>
          <a:ln w="19050" cap="flat" cmpd="sng">
            <a:solidFill>
              <a:srgbClr val="FF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5" name="Google Shape;125;p2"/>
          <p:cNvSpPr/>
          <p:nvPr/>
        </p:nvSpPr>
        <p:spPr>
          <a:xfrm>
            <a:off x="2230549" y="7023398"/>
            <a:ext cx="900000" cy="324000"/>
          </a:xfrm>
          <a:prstGeom prst="rect">
            <a:avLst/>
          </a:prstGeom>
          <a:noFill/>
          <a:ln w="19050" cap="flat" cmpd="sng">
            <a:solidFill>
              <a:srgbClr val="FF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6" name="Google Shape;126;p2"/>
          <p:cNvSpPr/>
          <p:nvPr/>
        </p:nvSpPr>
        <p:spPr>
          <a:xfrm>
            <a:off x="302594" y="7749916"/>
            <a:ext cx="2902436" cy="4001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1000">
                <a:solidFill>
                  <a:schemeClr val="dk1"/>
                </a:solidFill>
                <a:latin typeface="+mj-ea"/>
                <a:ea typeface="+mj-ea"/>
                <a:cs typeface="Arial"/>
                <a:sym typeface="Arial"/>
              </a:rPr>
              <a:t>企業名・団体名記載</a:t>
            </a:r>
            <a:endParaRPr sz="800">
              <a:solidFill>
                <a:schemeClr val="dk1"/>
              </a:solidFill>
              <a:latin typeface="+mj-ea"/>
              <a:ea typeface="+mj-ea"/>
              <a:cs typeface="Arial"/>
              <a:sym typeface="Arial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1000">
                <a:solidFill>
                  <a:schemeClr val="dk1"/>
                </a:solidFill>
                <a:latin typeface="+mj-ea"/>
                <a:ea typeface="+mj-ea"/>
                <a:cs typeface="Arial"/>
                <a:sym typeface="Arial"/>
              </a:rPr>
              <a:t>￥5,000-</a:t>
            </a:r>
            <a:endParaRPr>
              <a:latin typeface="+mj-ea"/>
              <a:ea typeface="+mj-ea"/>
            </a:endParaRPr>
          </a:p>
        </p:txBody>
      </p:sp>
      <p:sp>
        <p:nvSpPr>
          <p:cNvPr id="127" name="Google Shape;127;p2"/>
          <p:cNvSpPr/>
          <p:nvPr/>
        </p:nvSpPr>
        <p:spPr>
          <a:xfrm>
            <a:off x="600900" y="8129912"/>
            <a:ext cx="916606" cy="9848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800">
                <a:solidFill>
                  <a:schemeClr val="dk1"/>
                </a:solidFill>
                <a:latin typeface="+mj-ea"/>
                <a:ea typeface="+mj-ea"/>
                <a:cs typeface="Arial"/>
                <a:sym typeface="Arial"/>
              </a:rPr>
              <a:t>〇〇〇〇〇〇</a:t>
            </a:r>
            <a:endParaRPr sz="800">
              <a:solidFill>
                <a:schemeClr val="dk1"/>
              </a:solidFill>
              <a:latin typeface="+mj-ea"/>
              <a:ea typeface="+mj-ea"/>
              <a:cs typeface="Arial"/>
              <a:sym typeface="Arial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800">
                <a:solidFill>
                  <a:schemeClr val="dk1"/>
                </a:solidFill>
                <a:latin typeface="+mj-ea"/>
                <a:ea typeface="+mj-ea"/>
                <a:cs typeface="Arial"/>
                <a:sym typeface="Arial"/>
              </a:rPr>
              <a:t>〇〇〇〇〇〇</a:t>
            </a:r>
            <a:endParaRPr sz="800">
              <a:solidFill>
                <a:schemeClr val="dk1"/>
              </a:solidFill>
              <a:latin typeface="+mj-ea"/>
              <a:ea typeface="+mj-ea"/>
              <a:cs typeface="Arial"/>
              <a:sym typeface="Arial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800">
                <a:solidFill>
                  <a:schemeClr val="dk1"/>
                </a:solidFill>
                <a:latin typeface="+mj-ea"/>
                <a:ea typeface="+mj-ea"/>
                <a:cs typeface="Arial"/>
                <a:sym typeface="Arial"/>
              </a:rPr>
              <a:t>〇〇〇〇〇〇</a:t>
            </a:r>
            <a:endParaRPr sz="800">
              <a:solidFill>
                <a:schemeClr val="dk1"/>
              </a:solidFill>
              <a:latin typeface="+mj-ea"/>
              <a:ea typeface="+mj-ea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lang="ja-JP" sz="800" b="0" i="0" u="none" strike="noStrike" cap="none">
                <a:solidFill>
                  <a:srgbClr val="000000"/>
                </a:solidFill>
                <a:latin typeface="+mj-ea"/>
                <a:ea typeface="+mj-ea"/>
                <a:cs typeface="Arial"/>
                <a:sym typeface="Arial"/>
              </a:rPr>
              <a:t>〇〇〇〇〇〇</a:t>
            </a:r>
            <a:endParaRPr sz="800" b="0" i="0" u="none" strike="noStrike" cap="none">
              <a:solidFill>
                <a:srgbClr val="000000"/>
              </a:solidFill>
              <a:latin typeface="+mj-ea"/>
              <a:ea typeface="+mj-ea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lang="ja-JP" sz="800" b="0" i="0" u="none" strike="noStrike" cap="none">
                <a:solidFill>
                  <a:srgbClr val="000000"/>
                </a:solidFill>
                <a:latin typeface="+mj-ea"/>
                <a:ea typeface="+mj-ea"/>
                <a:cs typeface="Arial"/>
                <a:sym typeface="Arial"/>
              </a:rPr>
              <a:t>〇〇〇〇〇〇</a:t>
            </a:r>
            <a:endParaRPr sz="800" b="0" i="0" u="none" strike="noStrike" cap="none">
              <a:solidFill>
                <a:srgbClr val="000000"/>
              </a:solidFill>
              <a:latin typeface="+mj-ea"/>
              <a:ea typeface="+mj-ea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lang="ja-JP" sz="800" b="0" i="0" u="none" strike="noStrike" cap="none">
                <a:solidFill>
                  <a:srgbClr val="000000"/>
                </a:solidFill>
                <a:latin typeface="+mj-ea"/>
                <a:ea typeface="+mj-ea"/>
                <a:cs typeface="Arial"/>
                <a:sym typeface="Arial"/>
              </a:rPr>
              <a:t>〇〇〇〇〇〇</a:t>
            </a:r>
            <a:endParaRPr sz="800" b="0" i="0" u="none" strike="noStrike" cap="none">
              <a:solidFill>
                <a:srgbClr val="000000"/>
              </a:solidFill>
              <a:latin typeface="+mj-ea"/>
              <a:ea typeface="+mj-ea"/>
              <a:cs typeface="Arial"/>
              <a:sym typeface="Arial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000">
              <a:solidFill>
                <a:schemeClr val="dk1"/>
              </a:solidFill>
              <a:latin typeface="+mj-ea"/>
              <a:ea typeface="+mj-ea"/>
              <a:cs typeface="Arial"/>
              <a:sym typeface="Arial"/>
            </a:endParaRPr>
          </a:p>
        </p:txBody>
      </p:sp>
      <p:sp>
        <p:nvSpPr>
          <p:cNvPr id="128" name="Google Shape;128;p2"/>
          <p:cNvSpPr/>
          <p:nvPr/>
        </p:nvSpPr>
        <p:spPr>
          <a:xfrm>
            <a:off x="1312197" y="8129912"/>
            <a:ext cx="916606" cy="9848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800">
                <a:solidFill>
                  <a:schemeClr val="dk1"/>
                </a:solidFill>
                <a:latin typeface="+mj-ea"/>
                <a:ea typeface="+mj-ea"/>
                <a:cs typeface="Arial"/>
                <a:sym typeface="Arial"/>
              </a:rPr>
              <a:t>〇〇〇〇〇〇</a:t>
            </a:r>
            <a:endParaRPr sz="800">
              <a:solidFill>
                <a:schemeClr val="dk1"/>
              </a:solidFill>
              <a:latin typeface="+mj-ea"/>
              <a:ea typeface="+mj-ea"/>
              <a:cs typeface="Arial"/>
              <a:sym typeface="Arial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800">
                <a:solidFill>
                  <a:schemeClr val="dk1"/>
                </a:solidFill>
                <a:latin typeface="+mj-ea"/>
                <a:ea typeface="+mj-ea"/>
                <a:cs typeface="Arial"/>
                <a:sym typeface="Arial"/>
              </a:rPr>
              <a:t>〇〇〇〇〇〇</a:t>
            </a:r>
            <a:endParaRPr sz="800">
              <a:solidFill>
                <a:schemeClr val="dk1"/>
              </a:solidFill>
              <a:latin typeface="+mj-ea"/>
              <a:ea typeface="+mj-ea"/>
              <a:cs typeface="Arial"/>
              <a:sym typeface="Arial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800">
                <a:solidFill>
                  <a:schemeClr val="dk1"/>
                </a:solidFill>
                <a:latin typeface="+mj-ea"/>
                <a:ea typeface="+mj-ea"/>
                <a:cs typeface="Arial"/>
                <a:sym typeface="Arial"/>
              </a:rPr>
              <a:t>〇〇〇〇〇〇</a:t>
            </a:r>
            <a:endParaRPr sz="800">
              <a:solidFill>
                <a:schemeClr val="dk1"/>
              </a:solidFill>
              <a:latin typeface="+mj-ea"/>
              <a:ea typeface="+mj-ea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lang="ja-JP" sz="800" b="0" i="0" u="none" strike="noStrike" cap="none">
                <a:solidFill>
                  <a:srgbClr val="000000"/>
                </a:solidFill>
                <a:latin typeface="+mj-ea"/>
                <a:ea typeface="+mj-ea"/>
                <a:cs typeface="Arial"/>
                <a:sym typeface="Arial"/>
              </a:rPr>
              <a:t>〇〇〇〇〇〇</a:t>
            </a:r>
            <a:endParaRPr sz="800" b="0" i="0" u="none" strike="noStrike" cap="none">
              <a:solidFill>
                <a:srgbClr val="000000"/>
              </a:solidFill>
              <a:latin typeface="+mj-ea"/>
              <a:ea typeface="+mj-ea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lang="ja-JP" sz="800" b="0" i="0" u="none" strike="noStrike" cap="none">
                <a:solidFill>
                  <a:srgbClr val="000000"/>
                </a:solidFill>
                <a:latin typeface="+mj-ea"/>
                <a:ea typeface="+mj-ea"/>
                <a:cs typeface="Arial"/>
                <a:sym typeface="Arial"/>
              </a:rPr>
              <a:t>〇〇〇〇〇〇</a:t>
            </a:r>
            <a:endParaRPr sz="800" b="0" i="0" u="none" strike="noStrike" cap="none">
              <a:solidFill>
                <a:srgbClr val="000000"/>
              </a:solidFill>
              <a:latin typeface="+mj-ea"/>
              <a:ea typeface="+mj-ea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lang="ja-JP" sz="800" b="0" i="0" u="none" strike="noStrike" cap="none">
                <a:solidFill>
                  <a:srgbClr val="000000"/>
                </a:solidFill>
                <a:latin typeface="+mj-ea"/>
                <a:ea typeface="+mj-ea"/>
                <a:cs typeface="Arial"/>
                <a:sym typeface="Arial"/>
              </a:rPr>
              <a:t>〇〇〇〇〇〇</a:t>
            </a:r>
            <a:endParaRPr sz="800" b="0" i="0" u="none" strike="noStrike" cap="none">
              <a:solidFill>
                <a:srgbClr val="000000"/>
              </a:solidFill>
              <a:latin typeface="+mj-ea"/>
              <a:ea typeface="+mj-ea"/>
              <a:cs typeface="Arial"/>
              <a:sym typeface="Arial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000">
              <a:solidFill>
                <a:schemeClr val="dk1"/>
              </a:solidFill>
              <a:latin typeface="+mj-ea"/>
              <a:ea typeface="+mj-ea"/>
              <a:cs typeface="Arial"/>
              <a:sym typeface="Arial"/>
            </a:endParaRPr>
          </a:p>
        </p:txBody>
      </p:sp>
      <p:sp>
        <p:nvSpPr>
          <p:cNvPr id="129" name="Google Shape;129;p2"/>
          <p:cNvSpPr/>
          <p:nvPr/>
        </p:nvSpPr>
        <p:spPr>
          <a:xfrm>
            <a:off x="2033687" y="8129912"/>
            <a:ext cx="916606" cy="9848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800">
                <a:solidFill>
                  <a:schemeClr val="dk1"/>
                </a:solidFill>
                <a:latin typeface="+mj-ea"/>
                <a:ea typeface="+mj-ea"/>
                <a:cs typeface="Arial"/>
                <a:sym typeface="Arial"/>
              </a:rPr>
              <a:t>〇〇〇〇〇〇</a:t>
            </a:r>
            <a:endParaRPr sz="800">
              <a:solidFill>
                <a:schemeClr val="dk1"/>
              </a:solidFill>
              <a:latin typeface="+mj-ea"/>
              <a:ea typeface="+mj-ea"/>
              <a:cs typeface="Arial"/>
              <a:sym typeface="Arial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800">
                <a:solidFill>
                  <a:schemeClr val="dk1"/>
                </a:solidFill>
                <a:latin typeface="+mj-ea"/>
                <a:ea typeface="+mj-ea"/>
                <a:cs typeface="Arial"/>
                <a:sym typeface="Arial"/>
              </a:rPr>
              <a:t>〇〇〇〇〇〇</a:t>
            </a:r>
            <a:endParaRPr sz="800">
              <a:solidFill>
                <a:schemeClr val="dk1"/>
              </a:solidFill>
              <a:latin typeface="+mj-ea"/>
              <a:ea typeface="+mj-ea"/>
              <a:cs typeface="Arial"/>
              <a:sym typeface="Arial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800">
                <a:solidFill>
                  <a:schemeClr val="dk1"/>
                </a:solidFill>
                <a:latin typeface="+mj-ea"/>
                <a:ea typeface="+mj-ea"/>
                <a:cs typeface="Arial"/>
                <a:sym typeface="Arial"/>
              </a:rPr>
              <a:t>〇〇〇〇〇〇</a:t>
            </a:r>
            <a:endParaRPr sz="800">
              <a:solidFill>
                <a:schemeClr val="dk1"/>
              </a:solidFill>
              <a:latin typeface="+mj-ea"/>
              <a:ea typeface="+mj-ea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lang="ja-JP" sz="800" b="0" i="0" u="none" strike="noStrike" cap="none">
                <a:solidFill>
                  <a:srgbClr val="000000"/>
                </a:solidFill>
                <a:latin typeface="+mj-ea"/>
                <a:ea typeface="+mj-ea"/>
                <a:cs typeface="Arial"/>
                <a:sym typeface="Arial"/>
              </a:rPr>
              <a:t>〇〇〇〇〇〇</a:t>
            </a:r>
            <a:endParaRPr sz="800" b="0" i="0" u="none" strike="noStrike" cap="none">
              <a:solidFill>
                <a:srgbClr val="000000"/>
              </a:solidFill>
              <a:latin typeface="+mj-ea"/>
              <a:ea typeface="+mj-ea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lang="ja-JP" sz="800" b="0" i="0" u="none" strike="noStrike" cap="none">
                <a:solidFill>
                  <a:srgbClr val="000000"/>
                </a:solidFill>
                <a:latin typeface="+mj-ea"/>
                <a:ea typeface="+mj-ea"/>
                <a:cs typeface="Arial"/>
                <a:sym typeface="Arial"/>
              </a:rPr>
              <a:t>〇〇〇〇〇〇</a:t>
            </a:r>
            <a:endParaRPr sz="800" b="0" i="0" u="none" strike="noStrike" cap="none">
              <a:solidFill>
                <a:srgbClr val="000000"/>
              </a:solidFill>
              <a:latin typeface="+mj-ea"/>
              <a:ea typeface="+mj-ea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lang="ja-JP" sz="800" b="0" i="0" u="none" strike="noStrike" cap="none">
                <a:solidFill>
                  <a:srgbClr val="000000"/>
                </a:solidFill>
                <a:latin typeface="+mj-ea"/>
                <a:ea typeface="+mj-ea"/>
                <a:cs typeface="Arial"/>
                <a:sym typeface="Arial"/>
              </a:rPr>
              <a:t>〇〇〇〇〇〇</a:t>
            </a:r>
            <a:endParaRPr sz="800" b="0" i="0" u="none" strike="noStrike" cap="none">
              <a:solidFill>
                <a:srgbClr val="000000"/>
              </a:solidFill>
              <a:latin typeface="+mj-ea"/>
              <a:ea typeface="+mj-ea"/>
              <a:cs typeface="Arial"/>
              <a:sym typeface="Arial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000">
              <a:solidFill>
                <a:schemeClr val="dk1"/>
              </a:solidFill>
              <a:latin typeface="+mj-ea"/>
              <a:ea typeface="+mj-ea"/>
              <a:cs typeface="Arial"/>
              <a:sym typeface="Arial"/>
            </a:endParaRPr>
          </a:p>
        </p:txBody>
      </p:sp>
      <p:sp>
        <p:nvSpPr>
          <p:cNvPr id="130" name="Google Shape;130;p2"/>
          <p:cNvSpPr/>
          <p:nvPr/>
        </p:nvSpPr>
        <p:spPr>
          <a:xfrm>
            <a:off x="2056394" y="9135257"/>
            <a:ext cx="1366352" cy="2462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1000" b="1">
                <a:solidFill>
                  <a:schemeClr val="dk1"/>
                </a:solidFill>
                <a:latin typeface="+mj-ea"/>
                <a:ea typeface="+mj-ea"/>
                <a:cs typeface="Arial"/>
                <a:sym typeface="Arial"/>
              </a:rPr>
              <a:t>※掲出イメージ</a:t>
            </a:r>
            <a:endParaRPr sz="800" b="1">
              <a:solidFill>
                <a:schemeClr val="dk1"/>
              </a:solidFill>
              <a:latin typeface="+mj-ea"/>
              <a:ea typeface="+mj-ea"/>
              <a:cs typeface="Arial"/>
              <a:sym typeface="Arial"/>
            </a:endParaRPr>
          </a:p>
        </p:txBody>
      </p:sp>
      <p:sp>
        <p:nvSpPr>
          <p:cNvPr id="131" name="Google Shape;131;p2"/>
          <p:cNvSpPr/>
          <p:nvPr/>
        </p:nvSpPr>
        <p:spPr>
          <a:xfrm>
            <a:off x="3519795" y="4939443"/>
            <a:ext cx="2942380" cy="4433626"/>
          </a:xfrm>
          <a:prstGeom prst="rect">
            <a:avLst/>
          </a:prstGeom>
          <a:noFill/>
          <a:ln w="12700" cap="flat" cmpd="sng">
            <a:solidFill>
              <a:srgbClr val="42719B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2" name="Google Shape;132;p2"/>
          <p:cNvSpPr/>
          <p:nvPr/>
        </p:nvSpPr>
        <p:spPr>
          <a:xfrm>
            <a:off x="3750017" y="5092173"/>
            <a:ext cx="1260000" cy="612000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rgbClr val="FF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1100">
                <a:solidFill>
                  <a:srgbClr val="000000"/>
                </a:solidFill>
                <a:latin typeface="+mj-ea"/>
                <a:ea typeface="+mj-ea"/>
                <a:cs typeface="Arial"/>
                <a:sym typeface="Arial"/>
              </a:rPr>
              <a:t>基本</a:t>
            </a:r>
            <a:endParaRPr sz="1100">
              <a:solidFill>
                <a:srgbClr val="000000"/>
              </a:solidFill>
              <a:latin typeface="+mj-ea"/>
              <a:ea typeface="+mj-ea"/>
              <a:cs typeface="Arial"/>
              <a:sym typeface="Arial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900">
                <a:solidFill>
                  <a:srgbClr val="000000"/>
                </a:solidFill>
                <a:latin typeface="+mj-ea"/>
                <a:ea typeface="+mj-ea"/>
                <a:cs typeface="Arial"/>
                <a:sym typeface="Arial"/>
              </a:rPr>
              <a:t>タテ40ミリ×ヨコ92ミリ</a:t>
            </a:r>
            <a:endParaRPr sz="900">
              <a:solidFill>
                <a:srgbClr val="000000"/>
              </a:solidFill>
              <a:latin typeface="+mj-ea"/>
              <a:ea typeface="+mj-ea"/>
              <a:cs typeface="Arial"/>
              <a:sym typeface="Arial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1200">
                <a:solidFill>
                  <a:srgbClr val="000000"/>
                </a:solidFill>
                <a:latin typeface="+mj-ea"/>
                <a:ea typeface="+mj-ea"/>
                <a:cs typeface="Arial"/>
                <a:sym typeface="Arial"/>
              </a:rPr>
              <a:t>￥50,000-</a:t>
            </a:r>
            <a:endParaRPr>
              <a:latin typeface="+mj-ea"/>
              <a:ea typeface="+mj-ea"/>
            </a:endParaRPr>
          </a:p>
        </p:txBody>
      </p:sp>
      <p:sp>
        <p:nvSpPr>
          <p:cNvPr id="133" name="Google Shape;133;p2"/>
          <p:cNvSpPr/>
          <p:nvPr/>
        </p:nvSpPr>
        <p:spPr>
          <a:xfrm>
            <a:off x="5090445" y="5099793"/>
            <a:ext cx="1188000" cy="1260000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rgbClr val="FF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1100">
                <a:solidFill>
                  <a:srgbClr val="000000"/>
                </a:solidFill>
                <a:latin typeface="+mj-ea"/>
                <a:ea typeface="+mj-ea"/>
                <a:cs typeface="Arial"/>
                <a:sym typeface="Arial"/>
              </a:rPr>
              <a:t>タテ２</a:t>
            </a:r>
            <a:endParaRPr sz="1200">
              <a:solidFill>
                <a:srgbClr val="000000"/>
              </a:solidFill>
              <a:latin typeface="+mj-ea"/>
              <a:ea typeface="+mj-ea"/>
              <a:cs typeface="Arial"/>
              <a:sym typeface="Arial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800">
                <a:solidFill>
                  <a:srgbClr val="000000"/>
                </a:solidFill>
                <a:latin typeface="+mj-ea"/>
                <a:ea typeface="+mj-ea"/>
                <a:cs typeface="Arial"/>
                <a:sym typeface="Arial"/>
              </a:rPr>
              <a:t>タテ85ミリ×ヨコ92ミリ</a:t>
            </a:r>
            <a:endParaRPr sz="800">
              <a:solidFill>
                <a:srgbClr val="000000"/>
              </a:solidFill>
              <a:latin typeface="+mj-ea"/>
              <a:ea typeface="+mj-ea"/>
              <a:cs typeface="Arial"/>
              <a:sym typeface="Arial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1200">
                <a:solidFill>
                  <a:srgbClr val="000000"/>
                </a:solidFill>
                <a:latin typeface="+mj-ea"/>
                <a:ea typeface="+mj-ea"/>
                <a:cs typeface="Arial"/>
                <a:sym typeface="Arial"/>
              </a:rPr>
              <a:t>￥100,000-</a:t>
            </a:r>
            <a:endParaRPr>
              <a:latin typeface="+mj-ea"/>
              <a:ea typeface="+mj-ea"/>
            </a:endParaRPr>
          </a:p>
        </p:txBody>
      </p:sp>
      <p:sp>
        <p:nvSpPr>
          <p:cNvPr id="134" name="Google Shape;134;p2"/>
          <p:cNvSpPr/>
          <p:nvPr/>
        </p:nvSpPr>
        <p:spPr>
          <a:xfrm>
            <a:off x="3645876" y="7957438"/>
            <a:ext cx="2548148" cy="5693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1100">
                <a:solidFill>
                  <a:schemeClr val="dk1"/>
                </a:solidFill>
                <a:latin typeface="+mj-ea"/>
                <a:ea typeface="+mj-ea"/>
                <a:cs typeface="Arial"/>
                <a:sym typeface="Arial"/>
              </a:rPr>
              <a:t>A4全面</a:t>
            </a:r>
            <a:endParaRPr sz="1000">
              <a:solidFill>
                <a:schemeClr val="dk1"/>
              </a:solidFill>
              <a:latin typeface="+mj-ea"/>
              <a:ea typeface="+mj-ea"/>
              <a:cs typeface="Arial"/>
              <a:sym typeface="Arial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1000">
                <a:solidFill>
                  <a:schemeClr val="dk1"/>
                </a:solidFill>
                <a:latin typeface="+mj-ea"/>
                <a:ea typeface="+mj-ea"/>
                <a:cs typeface="Arial"/>
                <a:sym typeface="Arial"/>
              </a:rPr>
              <a:t>タテ268ミリ×ヨコ190ミリ</a:t>
            </a:r>
            <a:endParaRPr sz="1000">
              <a:solidFill>
                <a:schemeClr val="dk1"/>
              </a:solidFill>
              <a:latin typeface="+mj-ea"/>
              <a:ea typeface="+mj-ea"/>
              <a:cs typeface="Arial"/>
              <a:sym typeface="Arial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1000">
                <a:solidFill>
                  <a:schemeClr val="dk1"/>
                </a:solidFill>
                <a:latin typeface="+mj-ea"/>
                <a:ea typeface="+mj-ea"/>
                <a:cs typeface="Arial"/>
                <a:sym typeface="Arial"/>
              </a:rPr>
              <a:t>￥350,000-</a:t>
            </a:r>
            <a:endParaRPr>
              <a:latin typeface="+mj-ea"/>
              <a:ea typeface="+mj-ea"/>
            </a:endParaRPr>
          </a:p>
        </p:txBody>
      </p:sp>
      <p:sp>
        <p:nvSpPr>
          <p:cNvPr id="135" name="Google Shape;135;p2"/>
          <p:cNvSpPr txBox="1"/>
          <p:nvPr/>
        </p:nvSpPr>
        <p:spPr>
          <a:xfrm>
            <a:off x="3896947" y="4629198"/>
            <a:ext cx="2188076" cy="3128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rPr lang="ja-JP" sz="1200" b="1">
                <a:solidFill>
                  <a:schemeClr val="dk1"/>
                </a:solidFill>
                <a:latin typeface="+mn-ea"/>
                <a:ea typeface="+mn-ea"/>
                <a:cs typeface="Arial"/>
                <a:sym typeface="Arial"/>
              </a:rPr>
              <a:t>【②フリー広告枠イメージ】</a:t>
            </a:r>
            <a:endParaRPr sz="1200" b="1" i="0" u="none" strike="noStrike" cap="none">
              <a:solidFill>
                <a:schemeClr val="dk1"/>
              </a:solidFill>
              <a:latin typeface="+mn-ea"/>
              <a:ea typeface="+mn-ea"/>
              <a:cs typeface="Arial"/>
              <a:sym typeface="Arial"/>
            </a:endParaRPr>
          </a:p>
        </p:txBody>
      </p:sp>
      <p:sp>
        <p:nvSpPr>
          <p:cNvPr id="136" name="Google Shape;136;p2"/>
          <p:cNvSpPr/>
          <p:nvPr/>
        </p:nvSpPr>
        <p:spPr>
          <a:xfrm>
            <a:off x="3519677" y="5743384"/>
            <a:ext cx="1717517" cy="5693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1100">
                <a:solidFill>
                  <a:schemeClr val="dk1"/>
                </a:solidFill>
                <a:latin typeface="+mj-ea"/>
                <a:ea typeface="+mj-ea"/>
                <a:cs typeface="Arial"/>
                <a:sym typeface="Arial"/>
              </a:rPr>
              <a:t>中型</a:t>
            </a:r>
            <a:endParaRPr sz="1100">
              <a:solidFill>
                <a:schemeClr val="dk1"/>
              </a:solidFill>
              <a:latin typeface="+mj-ea"/>
              <a:ea typeface="+mj-ea"/>
              <a:cs typeface="Arial"/>
              <a:sym typeface="Arial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1000">
                <a:solidFill>
                  <a:schemeClr val="dk1"/>
                </a:solidFill>
                <a:latin typeface="+mj-ea"/>
                <a:ea typeface="+mj-ea"/>
                <a:cs typeface="Arial"/>
                <a:sym typeface="Arial"/>
              </a:rPr>
              <a:t>タテ85ミリ×ヨコ190ミリ</a:t>
            </a:r>
            <a:endParaRPr sz="1000">
              <a:solidFill>
                <a:schemeClr val="dk1"/>
              </a:solidFill>
              <a:latin typeface="+mj-ea"/>
              <a:ea typeface="+mj-ea"/>
              <a:cs typeface="Arial"/>
              <a:sym typeface="Arial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1000">
                <a:solidFill>
                  <a:schemeClr val="dk1"/>
                </a:solidFill>
                <a:latin typeface="+mj-ea"/>
                <a:ea typeface="+mj-ea"/>
                <a:cs typeface="Arial"/>
                <a:sym typeface="Arial"/>
              </a:rPr>
              <a:t>￥200,000-</a:t>
            </a:r>
            <a:endParaRPr>
              <a:latin typeface="+mj-ea"/>
              <a:ea typeface="+mj-ea"/>
            </a:endParaRPr>
          </a:p>
        </p:txBody>
      </p:sp>
      <p:sp>
        <p:nvSpPr>
          <p:cNvPr id="137" name="Google Shape;137;p2"/>
          <p:cNvSpPr/>
          <p:nvPr/>
        </p:nvSpPr>
        <p:spPr>
          <a:xfrm>
            <a:off x="3708512" y="6495233"/>
            <a:ext cx="2564827" cy="5693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1100">
                <a:solidFill>
                  <a:schemeClr val="dk1"/>
                </a:solidFill>
                <a:latin typeface="+mj-ea"/>
                <a:ea typeface="+mj-ea"/>
                <a:cs typeface="Arial"/>
                <a:sym typeface="Arial"/>
              </a:rPr>
              <a:t>A4半面</a:t>
            </a:r>
            <a:endParaRPr sz="1000">
              <a:solidFill>
                <a:schemeClr val="dk1"/>
              </a:solidFill>
              <a:latin typeface="+mj-ea"/>
              <a:ea typeface="+mj-ea"/>
              <a:cs typeface="Arial"/>
              <a:sym typeface="Arial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1000">
                <a:solidFill>
                  <a:schemeClr val="dk1"/>
                </a:solidFill>
                <a:latin typeface="+mj-ea"/>
                <a:ea typeface="+mj-ea"/>
                <a:cs typeface="Arial"/>
                <a:sym typeface="Arial"/>
              </a:rPr>
              <a:t>タテ130ミリ×ヨコ190ミリ</a:t>
            </a:r>
            <a:endParaRPr sz="1000">
              <a:solidFill>
                <a:schemeClr val="dk1"/>
              </a:solidFill>
              <a:latin typeface="+mj-ea"/>
              <a:ea typeface="+mj-ea"/>
              <a:cs typeface="Arial"/>
              <a:sym typeface="Arial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1000">
                <a:solidFill>
                  <a:schemeClr val="dk1"/>
                </a:solidFill>
                <a:latin typeface="+mj-ea"/>
                <a:ea typeface="+mj-ea"/>
                <a:cs typeface="Arial"/>
                <a:sym typeface="Arial"/>
              </a:rPr>
              <a:t>￥250,000-</a:t>
            </a:r>
            <a:endParaRPr>
              <a:latin typeface="+mj-ea"/>
              <a:ea typeface="+mj-ea"/>
            </a:endParaRPr>
          </a:p>
        </p:txBody>
      </p:sp>
      <p:sp>
        <p:nvSpPr>
          <p:cNvPr id="138" name="Google Shape;138;p2"/>
          <p:cNvSpPr/>
          <p:nvPr/>
        </p:nvSpPr>
        <p:spPr>
          <a:xfrm>
            <a:off x="5176161" y="9103276"/>
            <a:ext cx="1366352" cy="2462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1000" b="1">
                <a:solidFill>
                  <a:schemeClr val="dk1"/>
                </a:solidFill>
                <a:latin typeface="+mj-ea"/>
                <a:ea typeface="+mj-ea"/>
                <a:cs typeface="Arial"/>
                <a:sym typeface="Arial"/>
              </a:rPr>
              <a:t>※掲出イメージ</a:t>
            </a:r>
            <a:endParaRPr sz="800" b="1">
              <a:solidFill>
                <a:schemeClr val="dk1"/>
              </a:solidFill>
              <a:latin typeface="+mj-ea"/>
              <a:ea typeface="+mj-ea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" name="Google Shape;143;p3"/>
          <p:cNvPicPr preferRelativeResize="0"/>
          <p:nvPr/>
        </p:nvPicPr>
        <p:blipFill rotWithShape="1">
          <a:blip r:embed="rId3">
            <a:alphaModFix/>
          </a:blip>
          <a:srcRect b="17148"/>
          <a:stretch/>
        </p:blipFill>
        <p:spPr>
          <a:xfrm>
            <a:off x="735155" y="4749407"/>
            <a:ext cx="5190335" cy="2000772"/>
          </a:xfrm>
          <a:prstGeom prst="rect">
            <a:avLst/>
          </a:prstGeom>
          <a:noFill/>
          <a:ln>
            <a:noFill/>
          </a:ln>
        </p:spPr>
      </p:pic>
      <p:sp>
        <p:nvSpPr>
          <p:cNvPr id="144" name="Google Shape;144;p3"/>
          <p:cNvSpPr/>
          <p:nvPr/>
        </p:nvSpPr>
        <p:spPr>
          <a:xfrm>
            <a:off x="508058" y="625854"/>
            <a:ext cx="6349942" cy="9848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r>
              <a:rPr lang="ja-JP" altLang="en-US" sz="1200" dirty="0">
                <a:solidFill>
                  <a:schemeClr val="dk1"/>
                </a:solidFill>
                <a:latin typeface="+mj-ea"/>
                <a:ea typeface="+mj-ea"/>
                <a:cs typeface="Arial"/>
                <a:sym typeface="Arial"/>
              </a:rPr>
              <a:t>すずしろ</a:t>
            </a:r>
            <a:r>
              <a:rPr lang="ja-JP" altLang="ja-JP" sz="1200" dirty="0">
                <a:solidFill>
                  <a:schemeClr val="dk1"/>
                </a:solidFill>
                <a:latin typeface="+mj-ea"/>
                <a:ea typeface="+mj-ea"/>
                <a:cs typeface="Arial"/>
                <a:sym typeface="Arial"/>
              </a:rPr>
              <a:t>ステージ</a:t>
            </a:r>
            <a:r>
              <a:rPr lang="ja-JP" altLang="en-US" sz="1200" dirty="0">
                <a:solidFill>
                  <a:schemeClr val="dk1"/>
                </a:solidFill>
                <a:latin typeface="+mj-ea"/>
                <a:ea typeface="+mj-ea"/>
              </a:rPr>
              <a:t>・</a:t>
            </a:r>
            <a:r>
              <a:rPr lang="ja-JP" altLang="en-US" sz="1200" dirty="0">
                <a:solidFill>
                  <a:schemeClr val="dk1"/>
                </a:solidFill>
                <a:latin typeface="+mj-ea"/>
                <a:ea typeface="+mj-ea"/>
                <a:cs typeface="Arial"/>
                <a:sym typeface="Arial"/>
              </a:rPr>
              <a:t>つつじ</a:t>
            </a:r>
            <a:r>
              <a:rPr lang="ja-JP" sz="1200" dirty="0">
                <a:solidFill>
                  <a:schemeClr val="dk1"/>
                </a:solidFill>
                <a:latin typeface="+mj-ea"/>
                <a:ea typeface="+mj-ea"/>
                <a:cs typeface="Arial"/>
                <a:sym typeface="Arial"/>
              </a:rPr>
              <a:t>ステージ・</a:t>
            </a:r>
            <a:r>
              <a:rPr lang="ja-JP" altLang="en-US" sz="1200" dirty="0">
                <a:solidFill>
                  <a:schemeClr val="dk1"/>
                </a:solidFill>
                <a:latin typeface="+mj-ea"/>
                <a:ea typeface="+mj-ea"/>
                <a:cs typeface="Arial"/>
                <a:sym typeface="Arial"/>
              </a:rPr>
              <a:t>いちょうステージ</a:t>
            </a:r>
            <a:r>
              <a:rPr lang="ja-JP" sz="1200" dirty="0">
                <a:solidFill>
                  <a:schemeClr val="dk1"/>
                </a:solidFill>
                <a:latin typeface="+mj-ea"/>
                <a:ea typeface="+mj-ea"/>
                <a:cs typeface="Arial"/>
                <a:sym typeface="Arial"/>
              </a:rPr>
              <a:t>左右のスペースにフリーデザインの広告を</a:t>
            </a:r>
            <a:endParaRPr lang="en-US" altLang="ja-JP" sz="1200" dirty="0">
              <a:solidFill>
                <a:schemeClr val="dk1"/>
              </a:solidFill>
              <a:latin typeface="+mj-ea"/>
              <a:ea typeface="+mj-ea"/>
              <a:cs typeface="Arial"/>
              <a:sym typeface="Arial"/>
            </a:endParaRPr>
          </a:p>
          <a:p>
            <a:r>
              <a:rPr lang="ja-JP" sz="1200" dirty="0">
                <a:solidFill>
                  <a:schemeClr val="dk1"/>
                </a:solidFill>
                <a:latin typeface="+mj-ea"/>
                <a:ea typeface="+mj-ea"/>
                <a:cs typeface="Arial"/>
                <a:sym typeface="Arial"/>
              </a:rPr>
              <a:t>掲載いたします。</a:t>
            </a:r>
            <a:endParaRPr sz="1200" dirty="0">
              <a:solidFill>
                <a:schemeClr val="dk1"/>
              </a:solidFill>
              <a:latin typeface="+mj-ea"/>
              <a:ea typeface="+mj-ea"/>
              <a:cs typeface="Arial"/>
              <a:sym typeface="Arial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1200" dirty="0">
                <a:solidFill>
                  <a:schemeClr val="dk1"/>
                </a:solidFill>
                <a:latin typeface="+mj-ea"/>
                <a:ea typeface="+mj-ea"/>
                <a:cs typeface="Arial"/>
                <a:sym typeface="Arial"/>
              </a:rPr>
              <a:t>枠の中の表現・デザインは自由です。</a:t>
            </a:r>
            <a:r>
              <a:rPr lang="ja-JP" sz="1100" dirty="0">
                <a:solidFill>
                  <a:schemeClr val="dk1"/>
                </a:solidFill>
                <a:latin typeface="+mj-ea"/>
                <a:ea typeface="+mj-ea"/>
                <a:cs typeface="Arial"/>
                <a:sym typeface="Arial"/>
              </a:rPr>
              <a:t>（広告デザインはAI</a:t>
            </a:r>
            <a:r>
              <a:rPr lang="ja-JP" altLang="en-US" sz="1100" dirty="0">
                <a:solidFill>
                  <a:schemeClr val="dk1"/>
                </a:solidFill>
                <a:latin typeface="+mj-ea"/>
                <a:ea typeface="+mj-ea"/>
              </a:rPr>
              <a:t>・</a:t>
            </a:r>
            <a:r>
              <a:rPr lang="ja-JP" sz="1100" dirty="0">
                <a:solidFill>
                  <a:schemeClr val="dk1"/>
                </a:solidFill>
                <a:latin typeface="+mj-ea"/>
                <a:ea typeface="+mj-ea"/>
                <a:cs typeface="Arial"/>
                <a:sym typeface="Arial"/>
              </a:rPr>
              <a:t>JPEG等完全データで入稿してください。）</a:t>
            </a:r>
            <a:endParaRPr sz="1050" dirty="0">
              <a:solidFill>
                <a:schemeClr val="dk1"/>
              </a:solidFill>
              <a:latin typeface="+mj-ea"/>
              <a:ea typeface="+mj-ea"/>
              <a:cs typeface="Arial"/>
              <a:sym typeface="Arial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1100" dirty="0">
                <a:solidFill>
                  <a:schemeClr val="dk1"/>
                </a:solidFill>
                <a:latin typeface="+mj-ea"/>
                <a:ea typeface="+mj-ea"/>
                <a:cs typeface="Arial"/>
                <a:sym typeface="Arial"/>
              </a:rPr>
              <a:t>※PDFでも掲載可能ですが、画質が劣化する可能性があります</a:t>
            </a:r>
            <a:r>
              <a:rPr lang="ja-JP" altLang="en-US" sz="1100" dirty="0">
                <a:solidFill>
                  <a:schemeClr val="dk1"/>
                </a:solidFill>
                <a:latin typeface="+mj-ea"/>
                <a:ea typeface="+mj-ea"/>
                <a:cs typeface="Arial"/>
                <a:sym typeface="Arial"/>
              </a:rPr>
              <a:t>。</a:t>
            </a:r>
            <a:endParaRPr lang="en-US" altLang="ja-JP" sz="1100" dirty="0">
              <a:solidFill>
                <a:schemeClr val="dk1"/>
              </a:solidFill>
              <a:latin typeface="+mj-ea"/>
              <a:ea typeface="+mj-ea"/>
              <a:cs typeface="Arial"/>
              <a:sym typeface="Arial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1100" dirty="0">
                <a:solidFill>
                  <a:schemeClr val="dk1"/>
                </a:solidFill>
                <a:latin typeface="+mj-ea"/>
                <a:ea typeface="+mj-ea"/>
                <a:cs typeface="Arial"/>
                <a:sym typeface="Arial"/>
              </a:rPr>
              <a:t>※掲載順は、レイアウト等の都合により調整いたします。</a:t>
            </a:r>
            <a:endParaRPr sz="1100" dirty="0">
              <a:solidFill>
                <a:schemeClr val="dk1"/>
              </a:solidFill>
              <a:latin typeface="+mj-ea"/>
              <a:ea typeface="+mj-ea"/>
              <a:cs typeface="Arial"/>
              <a:sym typeface="Arial"/>
            </a:endParaRPr>
          </a:p>
        </p:txBody>
      </p:sp>
      <p:sp>
        <p:nvSpPr>
          <p:cNvPr id="146" name="Google Shape;146;p3"/>
          <p:cNvSpPr txBox="1"/>
          <p:nvPr/>
        </p:nvSpPr>
        <p:spPr>
          <a:xfrm>
            <a:off x="547518" y="215114"/>
            <a:ext cx="5250155" cy="307777"/>
          </a:xfrm>
          <a:prstGeom prst="rect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1400" b="1">
                <a:solidFill>
                  <a:schemeClr val="dk1"/>
                </a:solidFill>
                <a:latin typeface="+mj-ea"/>
                <a:ea typeface="+mj-ea"/>
                <a:cs typeface="Arial"/>
                <a:sym typeface="Arial"/>
              </a:rPr>
              <a:t>（3）特設ステージフリー広告協賛枠（50,000円～75,000円）／口）</a:t>
            </a:r>
            <a:endParaRPr sz="1050" b="1" dirty="0">
              <a:solidFill>
                <a:schemeClr val="dk1"/>
              </a:solidFill>
              <a:latin typeface="+mj-ea"/>
              <a:ea typeface="+mj-ea"/>
              <a:cs typeface="Arial"/>
              <a:sym typeface="Arial"/>
            </a:endParaRPr>
          </a:p>
        </p:txBody>
      </p:sp>
      <p:sp>
        <p:nvSpPr>
          <p:cNvPr id="148" name="Google Shape;148;p3"/>
          <p:cNvSpPr/>
          <p:nvPr/>
        </p:nvSpPr>
        <p:spPr>
          <a:xfrm>
            <a:off x="124792" y="1735926"/>
            <a:ext cx="4497871" cy="3692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-JP" sz="1200" dirty="0">
                <a:solidFill>
                  <a:schemeClr val="dk1"/>
                </a:solidFill>
                <a:latin typeface="+mn-ea"/>
                <a:ea typeface="+mn-ea"/>
                <a:cs typeface="Arial"/>
                <a:sym typeface="Arial"/>
              </a:rPr>
              <a:t>【</a:t>
            </a:r>
            <a:r>
              <a:rPr lang="ja-JP" altLang="en-US" sz="1200" dirty="0">
                <a:solidFill>
                  <a:schemeClr val="dk1"/>
                </a:solidFill>
                <a:latin typeface="+mn-ea"/>
                <a:ea typeface="+mn-ea"/>
                <a:cs typeface="Arial"/>
                <a:sym typeface="Arial"/>
              </a:rPr>
              <a:t>すずしろ</a:t>
            </a:r>
            <a:r>
              <a:rPr lang="ja-JP" sz="1200" dirty="0">
                <a:solidFill>
                  <a:schemeClr val="dk1"/>
                </a:solidFill>
                <a:latin typeface="+mn-ea"/>
                <a:ea typeface="+mn-ea"/>
                <a:cs typeface="Arial"/>
                <a:sym typeface="Arial"/>
              </a:rPr>
              <a:t>ステージ（</a:t>
            </a:r>
            <a:r>
              <a:rPr lang="ja-JP" altLang="en-US" sz="1200" dirty="0">
                <a:solidFill>
                  <a:schemeClr val="dk1"/>
                </a:solidFill>
                <a:latin typeface="+mj-ea"/>
                <a:ea typeface="+mj-ea"/>
                <a:cs typeface="Arial"/>
                <a:sym typeface="Arial"/>
              </a:rPr>
              <a:t>開進第二中学校</a:t>
            </a:r>
            <a:r>
              <a:rPr lang="ja-JP" sz="1200" dirty="0">
                <a:solidFill>
                  <a:schemeClr val="dk1"/>
                </a:solidFill>
                <a:latin typeface="+mn-ea"/>
                <a:ea typeface="+mn-ea"/>
                <a:cs typeface="Arial"/>
                <a:sym typeface="Arial"/>
              </a:rPr>
              <a:t>）フリー広告枠イメージ】</a:t>
            </a:r>
            <a:endParaRPr dirty="0">
              <a:latin typeface="+mn-ea"/>
              <a:ea typeface="+mn-ea"/>
            </a:endParaRPr>
          </a:p>
        </p:txBody>
      </p:sp>
      <p:sp>
        <p:nvSpPr>
          <p:cNvPr id="149" name="Google Shape;149;p3"/>
          <p:cNvSpPr/>
          <p:nvPr/>
        </p:nvSpPr>
        <p:spPr>
          <a:xfrm>
            <a:off x="116955" y="4163375"/>
            <a:ext cx="6242366" cy="3692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-JP" sz="1200" dirty="0">
                <a:solidFill>
                  <a:schemeClr val="dk1"/>
                </a:solidFill>
                <a:latin typeface="+mj-ea"/>
                <a:ea typeface="+mj-ea"/>
                <a:cs typeface="Arial"/>
                <a:sym typeface="Arial"/>
              </a:rPr>
              <a:t>【</a:t>
            </a:r>
            <a:r>
              <a:rPr lang="ja-JP" altLang="en-US" sz="1200" dirty="0">
                <a:solidFill>
                  <a:schemeClr val="dk1"/>
                </a:solidFill>
                <a:latin typeface="+mj-ea"/>
                <a:ea typeface="+mj-ea"/>
              </a:rPr>
              <a:t>つつじ</a:t>
            </a:r>
            <a:r>
              <a:rPr lang="ja-JP" sz="1200" dirty="0">
                <a:solidFill>
                  <a:schemeClr val="dk1"/>
                </a:solidFill>
                <a:latin typeface="+mj-ea"/>
                <a:ea typeface="+mj-ea"/>
                <a:cs typeface="Arial"/>
                <a:sym typeface="Arial"/>
              </a:rPr>
              <a:t>ステージ</a:t>
            </a:r>
            <a:r>
              <a:rPr lang="ja-JP" altLang="en-US" sz="1200" dirty="0">
                <a:solidFill>
                  <a:schemeClr val="dk1"/>
                </a:solidFill>
                <a:latin typeface="+mj-ea"/>
                <a:ea typeface="+mj-ea"/>
                <a:cs typeface="Arial"/>
                <a:sym typeface="Arial"/>
              </a:rPr>
              <a:t>（</a:t>
            </a:r>
            <a:r>
              <a:rPr lang="ja-JP" altLang="en-US" sz="1200" dirty="0">
                <a:solidFill>
                  <a:schemeClr val="dk1"/>
                </a:solidFill>
                <a:latin typeface="+mn-ea"/>
                <a:ea typeface="+mn-ea"/>
              </a:rPr>
              <a:t>平成つつじ公園</a:t>
            </a:r>
            <a:r>
              <a:rPr lang="ja-JP" sz="1200" dirty="0">
                <a:solidFill>
                  <a:schemeClr val="dk1"/>
                </a:solidFill>
                <a:latin typeface="+mj-ea"/>
                <a:ea typeface="+mj-ea"/>
                <a:cs typeface="Arial"/>
                <a:sym typeface="Arial"/>
              </a:rPr>
              <a:t>）フリー広告枠イメージ】</a:t>
            </a:r>
            <a:endParaRPr dirty="0">
              <a:latin typeface="+mj-ea"/>
              <a:ea typeface="+mj-ea"/>
            </a:endParaRPr>
          </a:p>
        </p:txBody>
      </p:sp>
      <p:pic>
        <p:nvPicPr>
          <p:cNvPr id="150" name="Google Shape;150;p3"/>
          <p:cNvPicPr preferRelativeResize="0"/>
          <p:nvPr/>
        </p:nvPicPr>
        <p:blipFill rotWithShape="1">
          <a:blip r:embed="rId4">
            <a:alphaModFix/>
          </a:blip>
          <a:srcRect l="967" b="7167"/>
          <a:stretch/>
        </p:blipFill>
        <p:spPr>
          <a:xfrm>
            <a:off x="181893" y="2378757"/>
            <a:ext cx="6360013" cy="1332231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152" name="Google Shape;152;p3"/>
          <p:cNvGrpSpPr/>
          <p:nvPr/>
        </p:nvGrpSpPr>
        <p:grpSpPr>
          <a:xfrm>
            <a:off x="6363201" y="2518063"/>
            <a:ext cx="166041" cy="1152889"/>
            <a:chOff x="-2941320" y="3061408"/>
            <a:chExt cx="108000" cy="1728000"/>
          </a:xfrm>
        </p:grpSpPr>
        <p:cxnSp>
          <p:nvCxnSpPr>
            <p:cNvPr id="153" name="Google Shape;153;p3"/>
            <p:cNvCxnSpPr/>
            <p:nvPr/>
          </p:nvCxnSpPr>
          <p:spPr>
            <a:xfrm>
              <a:off x="-2941320" y="4789408"/>
              <a:ext cx="108000" cy="0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154" name="Google Shape;154;p3"/>
            <p:cNvCxnSpPr/>
            <p:nvPr/>
          </p:nvCxnSpPr>
          <p:spPr>
            <a:xfrm>
              <a:off x="-2941320" y="3061408"/>
              <a:ext cx="108000" cy="0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155" name="Google Shape;155;p3"/>
            <p:cNvCxnSpPr/>
            <p:nvPr/>
          </p:nvCxnSpPr>
          <p:spPr>
            <a:xfrm>
              <a:off x="-2833320" y="3061408"/>
              <a:ext cx="0" cy="1728000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</p:grpSp>
      <p:sp>
        <p:nvSpPr>
          <p:cNvPr id="156" name="Google Shape;156;p3"/>
          <p:cNvSpPr txBox="1"/>
          <p:nvPr/>
        </p:nvSpPr>
        <p:spPr>
          <a:xfrm rot="5400000">
            <a:off x="6179817" y="2952400"/>
            <a:ext cx="858513" cy="27695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1200" dirty="0">
                <a:solidFill>
                  <a:schemeClr val="dk1"/>
                </a:solidFill>
                <a:latin typeface="+mj-ea"/>
                <a:ea typeface="+mj-ea"/>
                <a:cs typeface="Calibri"/>
                <a:sym typeface="Calibri"/>
              </a:rPr>
              <a:t>2,400㎜</a:t>
            </a:r>
            <a:endParaRPr sz="1200" dirty="0">
              <a:latin typeface="+mj-ea"/>
              <a:ea typeface="+mj-ea"/>
            </a:endParaRPr>
          </a:p>
        </p:txBody>
      </p:sp>
      <p:grpSp>
        <p:nvGrpSpPr>
          <p:cNvPr id="157" name="Google Shape;157;p3"/>
          <p:cNvGrpSpPr/>
          <p:nvPr/>
        </p:nvGrpSpPr>
        <p:grpSpPr>
          <a:xfrm>
            <a:off x="124792" y="2313146"/>
            <a:ext cx="6242366" cy="215736"/>
            <a:chOff x="832365" y="2507933"/>
            <a:chExt cx="5167158" cy="108000"/>
          </a:xfrm>
        </p:grpSpPr>
        <p:cxnSp>
          <p:nvCxnSpPr>
            <p:cNvPr id="158" name="Google Shape;158;p3"/>
            <p:cNvCxnSpPr/>
            <p:nvPr/>
          </p:nvCxnSpPr>
          <p:spPr>
            <a:xfrm>
              <a:off x="833523" y="2507933"/>
              <a:ext cx="5166000" cy="0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159" name="Google Shape;159;p3"/>
            <p:cNvCxnSpPr/>
            <p:nvPr/>
          </p:nvCxnSpPr>
          <p:spPr>
            <a:xfrm>
              <a:off x="832365" y="2507933"/>
              <a:ext cx="0" cy="108000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160" name="Google Shape;160;p3"/>
            <p:cNvCxnSpPr/>
            <p:nvPr/>
          </p:nvCxnSpPr>
          <p:spPr>
            <a:xfrm>
              <a:off x="5999523" y="2507933"/>
              <a:ext cx="0" cy="108000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</p:grpSp>
      <p:grpSp>
        <p:nvGrpSpPr>
          <p:cNvPr id="162" name="Google Shape;162;p3"/>
          <p:cNvGrpSpPr/>
          <p:nvPr/>
        </p:nvGrpSpPr>
        <p:grpSpPr>
          <a:xfrm>
            <a:off x="5837390" y="4851981"/>
            <a:ext cx="215144" cy="1842033"/>
            <a:chOff x="-2941320" y="3061408"/>
            <a:chExt cx="108000" cy="1728000"/>
          </a:xfrm>
        </p:grpSpPr>
        <p:cxnSp>
          <p:nvCxnSpPr>
            <p:cNvPr id="163" name="Google Shape;163;p3"/>
            <p:cNvCxnSpPr/>
            <p:nvPr/>
          </p:nvCxnSpPr>
          <p:spPr>
            <a:xfrm>
              <a:off x="-2941320" y="4789408"/>
              <a:ext cx="108000" cy="0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164" name="Google Shape;164;p3"/>
            <p:cNvCxnSpPr/>
            <p:nvPr/>
          </p:nvCxnSpPr>
          <p:spPr>
            <a:xfrm>
              <a:off x="-2941320" y="3061408"/>
              <a:ext cx="108000" cy="0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165" name="Google Shape;165;p3"/>
            <p:cNvCxnSpPr>
              <a:cxnSpLocks/>
            </p:cNvCxnSpPr>
            <p:nvPr/>
          </p:nvCxnSpPr>
          <p:spPr>
            <a:xfrm>
              <a:off x="-2833320" y="3061408"/>
              <a:ext cx="0" cy="1728000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</p:grpSp>
      <p:grpSp>
        <p:nvGrpSpPr>
          <p:cNvPr id="167" name="Google Shape;167;p3"/>
          <p:cNvGrpSpPr/>
          <p:nvPr/>
        </p:nvGrpSpPr>
        <p:grpSpPr>
          <a:xfrm>
            <a:off x="764030" y="4700862"/>
            <a:ext cx="5073360" cy="151114"/>
            <a:chOff x="832365" y="2507933"/>
            <a:chExt cx="5167158" cy="197638"/>
          </a:xfrm>
        </p:grpSpPr>
        <p:cxnSp>
          <p:nvCxnSpPr>
            <p:cNvPr id="168" name="Google Shape;168;p3"/>
            <p:cNvCxnSpPr/>
            <p:nvPr/>
          </p:nvCxnSpPr>
          <p:spPr>
            <a:xfrm>
              <a:off x="833523" y="2507933"/>
              <a:ext cx="5166000" cy="0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169" name="Google Shape;169;p3"/>
            <p:cNvCxnSpPr>
              <a:cxnSpLocks/>
            </p:cNvCxnSpPr>
            <p:nvPr/>
          </p:nvCxnSpPr>
          <p:spPr>
            <a:xfrm>
              <a:off x="832365" y="2507933"/>
              <a:ext cx="1158" cy="197638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170" name="Google Shape;170;p3"/>
            <p:cNvCxnSpPr>
              <a:cxnSpLocks/>
            </p:cNvCxnSpPr>
            <p:nvPr/>
          </p:nvCxnSpPr>
          <p:spPr>
            <a:xfrm>
              <a:off x="5999523" y="2507933"/>
              <a:ext cx="0" cy="197638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</p:grpSp>
      <p:sp>
        <p:nvSpPr>
          <p:cNvPr id="171" name="Google Shape;171;p3"/>
          <p:cNvSpPr txBox="1"/>
          <p:nvPr/>
        </p:nvSpPr>
        <p:spPr>
          <a:xfrm>
            <a:off x="138270" y="6732119"/>
            <a:ext cx="2517532" cy="215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800">
                <a:solidFill>
                  <a:schemeClr val="dk1"/>
                </a:solidFill>
                <a:latin typeface="+mn-ea"/>
                <a:ea typeface="+mn-ea"/>
                <a:cs typeface="Arial"/>
                <a:sym typeface="Arial"/>
              </a:rPr>
              <a:t>※バックパネルイメージ</a:t>
            </a:r>
            <a:endParaRPr sz="900" dirty="0">
              <a:latin typeface="+mn-ea"/>
              <a:ea typeface="+mn-ea"/>
            </a:endParaRPr>
          </a:p>
        </p:txBody>
      </p:sp>
      <p:cxnSp>
        <p:nvCxnSpPr>
          <p:cNvPr id="172" name="Google Shape;172;p3"/>
          <p:cNvCxnSpPr>
            <a:cxnSpLocks/>
          </p:cNvCxnSpPr>
          <p:nvPr/>
        </p:nvCxnSpPr>
        <p:spPr>
          <a:xfrm flipH="1" flipV="1">
            <a:off x="2007641" y="6180864"/>
            <a:ext cx="459853" cy="588502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triangle" w="med" len="med"/>
          </a:ln>
        </p:spPr>
      </p:cxnSp>
      <p:cxnSp>
        <p:nvCxnSpPr>
          <p:cNvPr id="173" name="Google Shape;173;p3"/>
          <p:cNvCxnSpPr>
            <a:cxnSpLocks/>
          </p:cNvCxnSpPr>
          <p:nvPr/>
        </p:nvCxnSpPr>
        <p:spPr>
          <a:xfrm flipV="1">
            <a:off x="4297297" y="6250078"/>
            <a:ext cx="417313" cy="500101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triangle" w="med" len="med"/>
          </a:ln>
        </p:spPr>
      </p:cxnSp>
      <p:cxnSp>
        <p:nvCxnSpPr>
          <p:cNvPr id="174" name="Google Shape;174;p3"/>
          <p:cNvCxnSpPr>
            <a:cxnSpLocks/>
          </p:cNvCxnSpPr>
          <p:nvPr/>
        </p:nvCxnSpPr>
        <p:spPr>
          <a:xfrm flipH="1" flipV="1">
            <a:off x="1288824" y="3200629"/>
            <a:ext cx="1068864" cy="509533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triangle" w="med" len="med"/>
          </a:ln>
        </p:spPr>
      </p:cxnSp>
      <p:cxnSp>
        <p:nvCxnSpPr>
          <p:cNvPr id="175" name="Google Shape;175;p3"/>
          <p:cNvCxnSpPr>
            <a:cxnSpLocks/>
          </p:cNvCxnSpPr>
          <p:nvPr/>
        </p:nvCxnSpPr>
        <p:spPr>
          <a:xfrm flipV="1">
            <a:off x="4297297" y="3173389"/>
            <a:ext cx="848025" cy="52938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triangle" w="med" len="med"/>
          </a:ln>
        </p:spPr>
      </p:cxnSp>
      <p:sp>
        <p:nvSpPr>
          <p:cNvPr id="176" name="Google Shape;176;p3"/>
          <p:cNvSpPr txBox="1"/>
          <p:nvPr/>
        </p:nvSpPr>
        <p:spPr>
          <a:xfrm>
            <a:off x="1788383" y="3649665"/>
            <a:ext cx="3198503" cy="2615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1050">
                <a:solidFill>
                  <a:schemeClr val="dk1"/>
                </a:solidFill>
                <a:latin typeface="+mj-ea"/>
                <a:ea typeface="+mj-ea"/>
                <a:cs typeface="Arial"/>
                <a:sym typeface="Arial"/>
              </a:rPr>
              <a:t>特設ステージフリー広告枠</a:t>
            </a:r>
            <a:r>
              <a:rPr lang="ja-JP" altLang="en-US" sz="1050" dirty="0">
                <a:solidFill>
                  <a:schemeClr val="dk1"/>
                </a:solidFill>
                <a:latin typeface="+mj-ea"/>
                <a:ea typeface="+mj-ea"/>
              </a:rPr>
              <a:t>　</a:t>
            </a:r>
            <a:r>
              <a:rPr lang="ja-JP" sz="1050">
                <a:solidFill>
                  <a:schemeClr val="dk1"/>
                </a:solidFill>
                <a:latin typeface="+mj-ea"/>
                <a:ea typeface="+mj-ea"/>
                <a:cs typeface="Arial"/>
                <a:sym typeface="Arial"/>
              </a:rPr>
              <a:t>全６箇所</a:t>
            </a:r>
            <a:endParaRPr sz="1050" dirty="0">
              <a:solidFill>
                <a:schemeClr val="dk1"/>
              </a:solidFill>
              <a:latin typeface="+mj-ea"/>
              <a:ea typeface="+mj-ea"/>
              <a:cs typeface="Arial"/>
              <a:sym typeface="Arial"/>
            </a:endParaRPr>
          </a:p>
        </p:txBody>
      </p:sp>
      <p:sp>
        <p:nvSpPr>
          <p:cNvPr id="177" name="Google Shape;177;p3"/>
          <p:cNvSpPr txBox="1"/>
          <p:nvPr/>
        </p:nvSpPr>
        <p:spPr>
          <a:xfrm>
            <a:off x="30058" y="3658566"/>
            <a:ext cx="2517532" cy="215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800">
                <a:solidFill>
                  <a:schemeClr val="dk1"/>
                </a:solidFill>
                <a:latin typeface="+mn-ea"/>
                <a:ea typeface="+mn-ea"/>
                <a:cs typeface="Arial"/>
                <a:sym typeface="Arial"/>
              </a:rPr>
              <a:t>※バックパネルイメージ</a:t>
            </a:r>
            <a:endParaRPr sz="900" dirty="0">
              <a:latin typeface="+mn-ea"/>
              <a:ea typeface="+mn-ea"/>
            </a:endParaRPr>
          </a:p>
        </p:txBody>
      </p:sp>
      <p:sp>
        <p:nvSpPr>
          <p:cNvPr id="178" name="Google Shape;178;p3"/>
          <p:cNvSpPr txBox="1"/>
          <p:nvPr/>
        </p:nvSpPr>
        <p:spPr>
          <a:xfrm>
            <a:off x="2033760" y="6732119"/>
            <a:ext cx="2781736" cy="2615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1050">
                <a:solidFill>
                  <a:schemeClr val="dk1"/>
                </a:solidFill>
                <a:latin typeface="+mn-ea"/>
                <a:ea typeface="+mn-ea"/>
                <a:cs typeface="Arial"/>
                <a:sym typeface="Arial"/>
              </a:rPr>
              <a:t>特設ステージフリー広告枠</a:t>
            </a:r>
            <a:r>
              <a:rPr lang="ja-JP" altLang="en-US" sz="1050" dirty="0">
                <a:solidFill>
                  <a:schemeClr val="dk1"/>
                </a:solidFill>
                <a:latin typeface="+mn-ea"/>
                <a:ea typeface="+mn-ea"/>
              </a:rPr>
              <a:t>　</a:t>
            </a:r>
            <a:r>
              <a:rPr lang="ja-JP" sz="1050">
                <a:solidFill>
                  <a:schemeClr val="dk1"/>
                </a:solidFill>
                <a:latin typeface="+mn-ea"/>
                <a:ea typeface="+mn-ea"/>
                <a:cs typeface="Arial"/>
                <a:sym typeface="Arial"/>
              </a:rPr>
              <a:t>全６箇所</a:t>
            </a:r>
            <a:endParaRPr sz="1050" dirty="0">
              <a:solidFill>
                <a:schemeClr val="dk1"/>
              </a:solidFill>
              <a:latin typeface="+mn-ea"/>
              <a:ea typeface="+mn-ea"/>
              <a:cs typeface="Arial"/>
              <a:sym typeface="Arial"/>
            </a:endParaRPr>
          </a:p>
        </p:txBody>
      </p:sp>
      <p:sp>
        <p:nvSpPr>
          <p:cNvPr id="179" name="Google Shape;179;p3"/>
          <p:cNvSpPr/>
          <p:nvPr/>
        </p:nvSpPr>
        <p:spPr>
          <a:xfrm rot="10800000" flipH="1">
            <a:off x="-729589" y="4517252"/>
            <a:ext cx="0" cy="108000"/>
          </a:xfrm>
          <a:prstGeom prst="rect">
            <a:avLst/>
          </a:prstGeom>
          <a:solidFill>
            <a:schemeClr val="accent1"/>
          </a:solidFill>
          <a:ln w="12700" cap="flat" cmpd="sng">
            <a:solidFill>
              <a:srgbClr val="42719B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0" name="Google Shape;180;p3"/>
          <p:cNvSpPr/>
          <p:nvPr/>
        </p:nvSpPr>
        <p:spPr>
          <a:xfrm rot="10800000" flipH="1">
            <a:off x="867086" y="2718313"/>
            <a:ext cx="324000" cy="216000"/>
          </a:xfrm>
          <a:prstGeom prst="rect">
            <a:avLst/>
          </a:prstGeom>
          <a:solidFill>
            <a:schemeClr val="accent1"/>
          </a:solidFill>
          <a:ln w="12700" cap="flat" cmpd="sng">
            <a:solidFill>
              <a:srgbClr val="42719B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191" name="Google Shape;191;p3"/>
          <p:cNvGrpSpPr/>
          <p:nvPr/>
        </p:nvGrpSpPr>
        <p:grpSpPr>
          <a:xfrm>
            <a:off x="2463684" y="5039343"/>
            <a:ext cx="371852" cy="276999"/>
            <a:chOff x="-662174" y="2755451"/>
            <a:chExt cx="371852" cy="276999"/>
          </a:xfrm>
        </p:grpSpPr>
        <p:sp>
          <p:nvSpPr>
            <p:cNvPr id="192" name="Google Shape;192;p3"/>
            <p:cNvSpPr/>
            <p:nvPr/>
          </p:nvSpPr>
          <p:spPr>
            <a:xfrm>
              <a:off x="-621788" y="2773680"/>
              <a:ext cx="249930" cy="249930"/>
            </a:xfrm>
            <a:prstGeom prst="ellipse">
              <a:avLst/>
            </a:prstGeom>
            <a:solidFill>
              <a:srgbClr val="60B99F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93" name="Google Shape;193;p3"/>
            <p:cNvSpPr txBox="1"/>
            <p:nvPr/>
          </p:nvSpPr>
          <p:spPr>
            <a:xfrm>
              <a:off x="-662174" y="2755451"/>
              <a:ext cx="371852" cy="276999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ja-JP" sz="1200" b="1" dirty="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4</a:t>
              </a:r>
              <a:r>
                <a:rPr lang="en-US" altLang="ja-JP" sz="1200" b="1" dirty="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8</a:t>
              </a:r>
              <a:endParaRPr sz="1200" b="1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94" name="Google Shape;194;p3"/>
          <p:cNvGrpSpPr/>
          <p:nvPr/>
        </p:nvGrpSpPr>
        <p:grpSpPr>
          <a:xfrm>
            <a:off x="2726980" y="2555244"/>
            <a:ext cx="286506" cy="215444"/>
            <a:chOff x="-684078" y="2750214"/>
            <a:chExt cx="371852" cy="279622"/>
          </a:xfrm>
        </p:grpSpPr>
        <p:sp>
          <p:nvSpPr>
            <p:cNvPr id="195" name="Google Shape;195;p3"/>
            <p:cNvSpPr/>
            <p:nvPr/>
          </p:nvSpPr>
          <p:spPr>
            <a:xfrm>
              <a:off x="-621788" y="2773680"/>
              <a:ext cx="249930" cy="249930"/>
            </a:xfrm>
            <a:prstGeom prst="ellipse">
              <a:avLst/>
            </a:prstGeom>
            <a:solidFill>
              <a:srgbClr val="60B99F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96" name="Google Shape;196;p3"/>
            <p:cNvSpPr txBox="1"/>
            <p:nvPr/>
          </p:nvSpPr>
          <p:spPr>
            <a:xfrm>
              <a:off x="-684078" y="2750214"/>
              <a:ext cx="371852" cy="279622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ja-JP" sz="800" b="1" dirty="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4</a:t>
              </a:r>
              <a:r>
                <a:rPr lang="en-US" altLang="ja-JP" sz="800" b="1" dirty="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8</a:t>
              </a:r>
              <a:endParaRPr sz="800" b="1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97" name="Google Shape;197;p3"/>
          <p:cNvSpPr/>
          <p:nvPr/>
        </p:nvSpPr>
        <p:spPr>
          <a:xfrm>
            <a:off x="2883185" y="5537518"/>
            <a:ext cx="941283" cy="156188"/>
          </a:xfrm>
          <a:prstGeom prst="rect">
            <a:avLst/>
          </a:prstGeom>
          <a:solidFill>
            <a:srgbClr val="F4ECE6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8" name="Google Shape;198;p3"/>
          <p:cNvSpPr/>
          <p:nvPr/>
        </p:nvSpPr>
        <p:spPr>
          <a:xfrm>
            <a:off x="2983542" y="2916639"/>
            <a:ext cx="695149" cy="86473"/>
          </a:xfrm>
          <a:prstGeom prst="rect">
            <a:avLst/>
          </a:prstGeom>
          <a:solidFill>
            <a:srgbClr val="FBE8E7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" name="Google Shape;149;p3">
            <a:extLst>
              <a:ext uri="{FF2B5EF4-FFF2-40B4-BE49-F238E27FC236}">
                <a16:creationId xmlns:a16="http://schemas.microsoft.com/office/drawing/2014/main" id="{C68FD382-78F3-DA32-EC64-9D5D8843A93B}"/>
              </a:ext>
            </a:extLst>
          </p:cNvPr>
          <p:cNvSpPr/>
          <p:nvPr/>
        </p:nvSpPr>
        <p:spPr>
          <a:xfrm>
            <a:off x="180095" y="7127299"/>
            <a:ext cx="6242366" cy="3692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-JP" sz="1200" dirty="0">
                <a:solidFill>
                  <a:schemeClr val="dk1"/>
                </a:solidFill>
                <a:latin typeface="+mj-ea"/>
                <a:ea typeface="+mj-ea"/>
                <a:cs typeface="Arial"/>
                <a:sym typeface="Arial"/>
              </a:rPr>
              <a:t>【</a:t>
            </a:r>
            <a:r>
              <a:rPr lang="ja-JP" altLang="ja-JP" sz="1200" dirty="0">
                <a:solidFill>
                  <a:schemeClr val="dk1"/>
                </a:solidFill>
                <a:latin typeface="+mj-ea"/>
                <a:ea typeface="+mj-ea"/>
                <a:cs typeface="Arial"/>
                <a:sym typeface="Arial"/>
              </a:rPr>
              <a:t> </a:t>
            </a:r>
            <a:r>
              <a:rPr lang="ja-JP" altLang="en-US" sz="1200" dirty="0">
                <a:solidFill>
                  <a:schemeClr val="tx1"/>
                </a:solidFill>
                <a:latin typeface="+mj-ea"/>
                <a:ea typeface="+mj-ea"/>
              </a:rPr>
              <a:t>いちょう</a:t>
            </a:r>
            <a:r>
              <a:rPr lang="ja-JP" sz="1200" dirty="0">
                <a:solidFill>
                  <a:schemeClr val="dk1"/>
                </a:solidFill>
                <a:latin typeface="+mj-ea"/>
                <a:ea typeface="+mj-ea"/>
                <a:cs typeface="Arial"/>
                <a:sym typeface="Arial"/>
              </a:rPr>
              <a:t>ステージ</a:t>
            </a:r>
            <a:r>
              <a:rPr lang="en-US" altLang="ja-JP" sz="1200" dirty="0">
                <a:solidFill>
                  <a:schemeClr val="dk1"/>
                </a:solidFill>
                <a:latin typeface="+mj-ea"/>
                <a:ea typeface="+mj-ea"/>
                <a:cs typeface="Arial"/>
                <a:sym typeface="Arial"/>
              </a:rPr>
              <a:t>(</a:t>
            </a:r>
            <a:r>
              <a:rPr lang="ja-JP" altLang="en-US" sz="1200" dirty="0">
                <a:solidFill>
                  <a:schemeClr val="dk1"/>
                </a:solidFill>
                <a:latin typeface="+mj-ea"/>
                <a:ea typeface="+mj-ea"/>
                <a:cs typeface="Arial"/>
                <a:sym typeface="Arial"/>
              </a:rPr>
              <a:t>練馬総合運動場</a:t>
            </a:r>
            <a:r>
              <a:rPr lang="en-US" altLang="ja-JP" sz="1200" dirty="0">
                <a:solidFill>
                  <a:schemeClr val="dk1"/>
                </a:solidFill>
                <a:latin typeface="+mj-ea"/>
                <a:ea typeface="+mj-ea"/>
                <a:cs typeface="Arial"/>
                <a:sym typeface="Arial"/>
              </a:rPr>
              <a:t>)</a:t>
            </a:r>
            <a:r>
              <a:rPr lang="ja-JP" sz="1200" dirty="0">
                <a:solidFill>
                  <a:schemeClr val="dk1"/>
                </a:solidFill>
                <a:latin typeface="+mj-ea"/>
                <a:ea typeface="+mj-ea"/>
                <a:cs typeface="Arial"/>
                <a:sym typeface="Arial"/>
              </a:rPr>
              <a:t>フリー広告枠イメージ】</a:t>
            </a:r>
            <a:endParaRPr dirty="0">
              <a:latin typeface="+mj-ea"/>
              <a:ea typeface="+mj-ea"/>
            </a:endParaRPr>
          </a:p>
        </p:txBody>
      </p:sp>
      <p:sp>
        <p:nvSpPr>
          <p:cNvPr id="4" name="Google Shape;180;p3">
            <a:extLst>
              <a:ext uri="{FF2B5EF4-FFF2-40B4-BE49-F238E27FC236}">
                <a16:creationId xmlns:a16="http://schemas.microsoft.com/office/drawing/2014/main" id="{E7704391-EC57-CE9F-01A1-3987DF6D63EB}"/>
              </a:ext>
            </a:extLst>
          </p:cNvPr>
          <p:cNvSpPr/>
          <p:nvPr/>
        </p:nvSpPr>
        <p:spPr>
          <a:xfrm rot="10800000" flipH="1">
            <a:off x="867086" y="2994755"/>
            <a:ext cx="324000" cy="216000"/>
          </a:xfrm>
          <a:prstGeom prst="rect">
            <a:avLst/>
          </a:prstGeom>
          <a:solidFill>
            <a:schemeClr val="accent1"/>
          </a:solidFill>
          <a:ln w="12700" cap="flat" cmpd="sng">
            <a:solidFill>
              <a:srgbClr val="42719B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" name="Google Shape;180;p3">
            <a:extLst>
              <a:ext uri="{FF2B5EF4-FFF2-40B4-BE49-F238E27FC236}">
                <a16:creationId xmlns:a16="http://schemas.microsoft.com/office/drawing/2014/main" id="{B424ABBD-187B-438A-11F9-F5B3C7FE5903}"/>
              </a:ext>
            </a:extLst>
          </p:cNvPr>
          <p:cNvSpPr/>
          <p:nvPr/>
        </p:nvSpPr>
        <p:spPr>
          <a:xfrm rot="10800000" flipH="1">
            <a:off x="867086" y="3261149"/>
            <a:ext cx="324000" cy="216000"/>
          </a:xfrm>
          <a:prstGeom prst="rect">
            <a:avLst/>
          </a:prstGeom>
          <a:solidFill>
            <a:schemeClr val="accent1"/>
          </a:solidFill>
          <a:ln w="12700" cap="flat" cmpd="sng">
            <a:solidFill>
              <a:srgbClr val="42719B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" name="Google Shape;180;p3">
            <a:extLst>
              <a:ext uri="{FF2B5EF4-FFF2-40B4-BE49-F238E27FC236}">
                <a16:creationId xmlns:a16="http://schemas.microsoft.com/office/drawing/2014/main" id="{1EBE13D8-92C8-A2EC-1955-0DE8C56401C8}"/>
              </a:ext>
            </a:extLst>
          </p:cNvPr>
          <p:cNvSpPr/>
          <p:nvPr/>
        </p:nvSpPr>
        <p:spPr>
          <a:xfrm rot="10800000" flipH="1">
            <a:off x="5233785" y="2680946"/>
            <a:ext cx="324000" cy="216000"/>
          </a:xfrm>
          <a:prstGeom prst="rect">
            <a:avLst/>
          </a:prstGeom>
          <a:solidFill>
            <a:schemeClr val="accent1"/>
          </a:solidFill>
          <a:ln w="12700" cap="flat" cmpd="sng">
            <a:solidFill>
              <a:srgbClr val="42719B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" name="Google Shape;180;p3">
            <a:extLst>
              <a:ext uri="{FF2B5EF4-FFF2-40B4-BE49-F238E27FC236}">
                <a16:creationId xmlns:a16="http://schemas.microsoft.com/office/drawing/2014/main" id="{7D31083F-B4ED-3D76-A2F4-CA1F8A560CB1}"/>
              </a:ext>
            </a:extLst>
          </p:cNvPr>
          <p:cNvSpPr/>
          <p:nvPr/>
        </p:nvSpPr>
        <p:spPr>
          <a:xfrm rot="10800000" flipH="1">
            <a:off x="5233785" y="2957388"/>
            <a:ext cx="324000" cy="216000"/>
          </a:xfrm>
          <a:prstGeom prst="rect">
            <a:avLst/>
          </a:prstGeom>
          <a:solidFill>
            <a:schemeClr val="accent1"/>
          </a:solidFill>
          <a:ln w="12700" cap="flat" cmpd="sng">
            <a:solidFill>
              <a:srgbClr val="42719B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" name="Google Shape;180;p3">
            <a:extLst>
              <a:ext uri="{FF2B5EF4-FFF2-40B4-BE49-F238E27FC236}">
                <a16:creationId xmlns:a16="http://schemas.microsoft.com/office/drawing/2014/main" id="{90822D60-D772-2AF1-3FBB-7F3BD2E7EADC}"/>
              </a:ext>
            </a:extLst>
          </p:cNvPr>
          <p:cNvSpPr/>
          <p:nvPr/>
        </p:nvSpPr>
        <p:spPr>
          <a:xfrm rot="10800000" flipH="1">
            <a:off x="5233785" y="3223782"/>
            <a:ext cx="324000" cy="216000"/>
          </a:xfrm>
          <a:prstGeom prst="rect">
            <a:avLst/>
          </a:prstGeom>
          <a:solidFill>
            <a:schemeClr val="accent1"/>
          </a:solidFill>
          <a:ln w="12700" cap="flat" cmpd="sng">
            <a:solidFill>
              <a:srgbClr val="42719B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1" name="Google Shape;151;p3"/>
          <p:cNvSpPr txBox="1"/>
          <p:nvPr/>
        </p:nvSpPr>
        <p:spPr>
          <a:xfrm>
            <a:off x="2899848" y="2124882"/>
            <a:ext cx="1058303" cy="30773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>
                <a:solidFill>
                  <a:schemeClr val="dk1"/>
                </a:solidFill>
                <a:latin typeface="+mn-ea"/>
                <a:ea typeface="+mn-ea"/>
                <a:cs typeface="Calibri"/>
                <a:sym typeface="Calibri"/>
              </a:rPr>
              <a:t>14,400㎜</a:t>
            </a:r>
            <a:endParaRPr dirty="0">
              <a:solidFill>
                <a:schemeClr val="dk1"/>
              </a:solidFill>
              <a:latin typeface="+mn-ea"/>
              <a:ea typeface="+mn-ea"/>
              <a:cs typeface="Calibri"/>
              <a:sym typeface="Calibri"/>
            </a:endParaRPr>
          </a:p>
        </p:txBody>
      </p:sp>
      <p:sp>
        <p:nvSpPr>
          <p:cNvPr id="161" name="Google Shape;161;p3"/>
          <p:cNvSpPr txBox="1"/>
          <p:nvPr/>
        </p:nvSpPr>
        <p:spPr>
          <a:xfrm>
            <a:off x="2998987" y="4497046"/>
            <a:ext cx="941283" cy="27695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1200">
                <a:solidFill>
                  <a:schemeClr val="dk1"/>
                </a:solidFill>
                <a:latin typeface="+mj-ea"/>
                <a:ea typeface="+mj-ea"/>
                <a:cs typeface="Calibri"/>
                <a:sym typeface="Calibri"/>
              </a:rPr>
              <a:t>7,200㎜</a:t>
            </a:r>
            <a:endParaRPr sz="1200" dirty="0">
              <a:solidFill>
                <a:schemeClr val="dk1"/>
              </a:solidFill>
              <a:latin typeface="+mj-ea"/>
              <a:ea typeface="+mj-ea"/>
              <a:cs typeface="Calibri"/>
              <a:sym typeface="Calibri"/>
            </a:endParaRPr>
          </a:p>
        </p:txBody>
      </p:sp>
      <p:sp>
        <p:nvSpPr>
          <p:cNvPr id="14" name="Google Shape;156;p3">
            <a:extLst>
              <a:ext uri="{FF2B5EF4-FFF2-40B4-BE49-F238E27FC236}">
                <a16:creationId xmlns:a16="http://schemas.microsoft.com/office/drawing/2014/main" id="{13F27256-84D7-B4B4-A7EA-B327FA37A8BC}"/>
              </a:ext>
            </a:extLst>
          </p:cNvPr>
          <p:cNvSpPr txBox="1"/>
          <p:nvPr/>
        </p:nvSpPr>
        <p:spPr>
          <a:xfrm rot="5400000">
            <a:off x="5623277" y="5682536"/>
            <a:ext cx="858513" cy="27695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1200">
                <a:solidFill>
                  <a:schemeClr val="dk1"/>
                </a:solidFill>
                <a:latin typeface="+mj-ea"/>
                <a:ea typeface="+mj-ea"/>
                <a:cs typeface="Calibri"/>
                <a:sym typeface="Calibri"/>
              </a:rPr>
              <a:t>2,400㎜</a:t>
            </a:r>
            <a:endParaRPr sz="1200" dirty="0">
              <a:latin typeface="+mj-ea"/>
              <a:ea typeface="+mj-ea"/>
            </a:endParaRPr>
          </a:p>
        </p:txBody>
      </p:sp>
      <p:sp>
        <p:nvSpPr>
          <p:cNvPr id="27" name="Google Shape;180;p3">
            <a:extLst>
              <a:ext uri="{FF2B5EF4-FFF2-40B4-BE49-F238E27FC236}">
                <a16:creationId xmlns:a16="http://schemas.microsoft.com/office/drawing/2014/main" id="{68DAC6AA-EB2E-31DD-0367-757E7EF38CDD}"/>
              </a:ext>
            </a:extLst>
          </p:cNvPr>
          <p:cNvSpPr/>
          <p:nvPr/>
        </p:nvSpPr>
        <p:spPr>
          <a:xfrm rot="10800000" flipH="1">
            <a:off x="1287139" y="5976615"/>
            <a:ext cx="593458" cy="395639"/>
          </a:xfrm>
          <a:prstGeom prst="rect">
            <a:avLst/>
          </a:prstGeom>
          <a:solidFill>
            <a:schemeClr val="accent1"/>
          </a:solidFill>
          <a:ln w="12700" cap="flat" cmpd="sng">
            <a:solidFill>
              <a:srgbClr val="42719B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" name="Google Shape;180;p3">
            <a:extLst>
              <a:ext uri="{FF2B5EF4-FFF2-40B4-BE49-F238E27FC236}">
                <a16:creationId xmlns:a16="http://schemas.microsoft.com/office/drawing/2014/main" id="{D59DE4AA-5424-B19A-0B0E-43F7C3234988}"/>
              </a:ext>
            </a:extLst>
          </p:cNvPr>
          <p:cNvSpPr/>
          <p:nvPr/>
        </p:nvSpPr>
        <p:spPr>
          <a:xfrm rot="10800000" flipH="1">
            <a:off x="1287138" y="5498605"/>
            <a:ext cx="593458" cy="395639"/>
          </a:xfrm>
          <a:prstGeom prst="rect">
            <a:avLst/>
          </a:prstGeom>
          <a:solidFill>
            <a:schemeClr val="accent1"/>
          </a:solidFill>
          <a:ln w="12700" cap="flat" cmpd="sng">
            <a:solidFill>
              <a:srgbClr val="42719B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" name="Google Shape;180;p3">
            <a:extLst>
              <a:ext uri="{FF2B5EF4-FFF2-40B4-BE49-F238E27FC236}">
                <a16:creationId xmlns:a16="http://schemas.microsoft.com/office/drawing/2014/main" id="{96D599C2-8354-FFA6-1DC0-516154AEF40A}"/>
              </a:ext>
            </a:extLst>
          </p:cNvPr>
          <p:cNvSpPr/>
          <p:nvPr/>
        </p:nvSpPr>
        <p:spPr>
          <a:xfrm rot="10800000" flipH="1">
            <a:off x="1278865" y="5036027"/>
            <a:ext cx="593458" cy="395639"/>
          </a:xfrm>
          <a:prstGeom prst="rect">
            <a:avLst/>
          </a:prstGeom>
          <a:solidFill>
            <a:schemeClr val="accent1"/>
          </a:solidFill>
          <a:ln w="12700" cap="flat" cmpd="sng">
            <a:solidFill>
              <a:srgbClr val="42719B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" name="Google Shape;180;p3">
            <a:extLst>
              <a:ext uri="{FF2B5EF4-FFF2-40B4-BE49-F238E27FC236}">
                <a16:creationId xmlns:a16="http://schemas.microsoft.com/office/drawing/2014/main" id="{8B0215EE-8DC4-AB70-53D6-0DDBBE921496}"/>
              </a:ext>
            </a:extLst>
          </p:cNvPr>
          <p:cNvSpPr/>
          <p:nvPr/>
        </p:nvSpPr>
        <p:spPr>
          <a:xfrm rot="10800000" flipH="1">
            <a:off x="4815498" y="5976615"/>
            <a:ext cx="593458" cy="395639"/>
          </a:xfrm>
          <a:prstGeom prst="rect">
            <a:avLst/>
          </a:prstGeom>
          <a:solidFill>
            <a:schemeClr val="accent1"/>
          </a:solidFill>
          <a:ln w="12700" cap="flat" cmpd="sng">
            <a:solidFill>
              <a:srgbClr val="42719B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" name="Google Shape;180;p3">
            <a:extLst>
              <a:ext uri="{FF2B5EF4-FFF2-40B4-BE49-F238E27FC236}">
                <a16:creationId xmlns:a16="http://schemas.microsoft.com/office/drawing/2014/main" id="{77E36F58-08DA-D47C-049A-DD46692D3BBB}"/>
              </a:ext>
            </a:extLst>
          </p:cNvPr>
          <p:cNvSpPr/>
          <p:nvPr/>
        </p:nvSpPr>
        <p:spPr>
          <a:xfrm rot="10800000" flipH="1">
            <a:off x="4815497" y="5498605"/>
            <a:ext cx="593458" cy="395639"/>
          </a:xfrm>
          <a:prstGeom prst="rect">
            <a:avLst/>
          </a:prstGeom>
          <a:solidFill>
            <a:schemeClr val="accent1"/>
          </a:solidFill>
          <a:ln w="12700" cap="flat" cmpd="sng">
            <a:solidFill>
              <a:srgbClr val="42719B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" name="Google Shape;180;p3">
            <a:extLst>
              <a:ext uri="{FF2B5EF4-FFF2-40B4-BE49-F238E27FC236}">
                <a16:creationId xmlns:a16="http://schemas.microsoft.com/office/drawing/2014/main" id="{921FF651-EC9D-9B0A-2E26-E914486A0391}"/>
              </a:ext>
            </a:extLst>
          </p:cNvPr>
          <p:cNvSpPr/>
          <p:nvPr/>
        </p:nvSpPr>
        <p:spPr>
          <a:xfrm rot="10800000" flipH="1">
            <a:off x="4807224" y="5036027"/>
            <a:ext cx="593458" cy="395639"/>
          </a:xfrm>
          <a:prstGeom prst="rect">
            <a:avLst/>
          </a:prstGeom>
          <a:solidFill>
            <a:schemeClr val="accent1"/>
          </a:solidFill>
          <a:ln w="12700" cap="flat" cmpd="sng">
            <a:solidFill>
              <a:srgbClr val="42719B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40" name="Google Shape;143;p3">
            <a:extLst>
              <a:ext uri="{FF2B5EF4-FFF2-40B4-BE49-F238E27FC236}">
                <a16:creationId xmlns:a16="http://schemas.microsoft.com/office/drawing/2014/main" id="{1FE41FA0-D31B-2F32-4DF3-E382929589AF}"/>
              </a:ext>
            </a:extLst>
          </p:cNvPr>
          <p:cNvPicPr preferRelativeResize="0"/>
          <p:nvPr/>
        </p:nvPicPr>
        <p:blipFill rotWithShape="1">
          <a:blip r:embed="rId5">
            <a:alphaModFix/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colorTemperature colorTemp="5900"/>
                    </a14:imgEffect>
                  </a14:imgLayer>
                </a14:imgProps>
              </a:ext>
            </a:extLst>
          </a:blip>
          <a:srcRect b="17148"/>
          <a:stretch/>
        </p:blipFill>
        <p:spPr>
          <a:xfrm>
            <a:off x="702639" y="7646393"/>
            <a:ext cx="5573624" cy="2000772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41" name="Google Shape;162;p3">
            <a:extLst>
              <a:ext uri="{FF2B5EF4-FFF2-40B4-BE49-F238E27FC236}">
                <a16:creationId xmlns:a16="http://schemas.microsoft.com/office/drawing/2014/main" id="{1981D739-2F00-01FD-9541-682E896A87E9}"/>
              </a:ext>
            </a:extLst>
          </p:cNvPr>
          <p:cNvGrpSpPr/>
          <p:nvPr/>
        </p:nvGrpSpPr>
        <p:grpSpPr>
          <a:xfrm>
            <a:off x="6168691" y="7722230"/>
            <a:ext cx="215144" cy="1842033"/>
            <a:chOff x="-2941320" y="3061408"/>
            <a:chExt cx="108000" cy="1728000"/>
          </a:xfrm>
        </p:grpSpPr>
        <p:cxnSp>
          <p:nvCxnSpPr>
            <p:cNvPr id="42" name="Google Shape;163;p3">
              <a:extLst>
                <a:ext uri="{FF2B5EF4-FFF2-40B4-BE49-F238E27FC236}">
                  <a16:creationId xmlns:a16="http://schemas.microsoft.com/office/drawing/2014/main" id="{545558CA-8177-30FA-E3C7-EADCCA851000}"/>
                </a:ext>
              </a:extLst>
            </p:cNvPr>
            <p:cNvCxnSpPr/>
            <p:nvPr/>
          </p:nvCxnSpPr>
          <p:spPr>
            <a:xfrm>
              <a:off x="-2941320" y="4789408"/>
              <a:ext cx="108000" cy="0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43" name="Google Shape;164;p3">
              <a:extLst>
                <a:ext uri="{FF2B5EF4-FFF2-40B4-BE49-F238E27FC236}">
                  <a16:creationId xmlns:a16="http://schemas.microsoft.com/office/drawing/2014/main" id="{E0574D81-DE75-BD60-1AA9-3C2CE7BD3D24}"/>
                </a:ext>
              </a:extLst>
            </p:cNvPr>
            <p:cNvCxnSpPr/>
            <p:nvPr/>
          </p:nvCxnSpPr>
          <p:spPr>
            <a:xfrm>
              <a:off x="-2941320" y="3061408"/>
              <a:ext cx="108000" cy="0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44" name="Google Shape;165;p3">
              <a:extLst>
                <a:ext uri="{FF2B5EF4-FFF2-40B4-BE49-F238E27FC236}">
                  <a16:creationId xmlns:a16="http://schemas.microsoft.com/office/drawing/2014/main" id="{548C6773-52BE-A989-0C74-8BAAEE0FDAFF}"/>
                </a:ext>
              </a:extLst>
            </p:cNvPr>
            <p:cNvCxnSpPr>
              <a:cxnSpLocks/>
            </p:cNvCxnSpPr>
            <p:nvPr/>
          </p:nvCxnSpPr>
          <p:spPr>
            <a:xfrm>
              <a:off x="-2833320" y="3061408"/>
              <a:ext cx="0" cy="1728000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</p:grpSp>
      <p:grpSp>
        <p:nvGrpSpPr>
          <p:cNvPr id="45" name="Google Shape;167;p3">
            <a:extLst>
              <a:ext uri="{FF2B5EF4-FFF2-40B4-BE49-F238E27FC236}">
                <a16:creationId xmlns:a16="http://schemas.microsoft.com/office/drawing/2014/main" id="{2CA9B8CD-92FA-8EEA-202E-6C7243ED0549}"/>
              </a:ext>
            </a:extLst>
          </p:cNvPr>
          <p:cNvGrpSpPr/>
          <p:nvPr/>
        </p:nvGrpSpPr>
        <p:grpSpPr>
          <a:xfrm>
            <a:off x="817145" y="7575504"/>
            <a:ext cx="5338215" cy="149805"/>
            <a:chOff x="832365" y="2507933"/>
            <a:chExt cx="5167158" cy="86294"/>
          </a:xfrm>
        </p:grpSpPr>
        <p:cxnSp>
          <p:nvCxnSpPr>
            <p:cNvPr id="46" name="Google Shape;168;p3">
              <a:extLst>
                <a:ext uri="{FF2B5EF4-FFF2-40B4-BE49-F238E27FC236}">
                  <a16:creationId xmlns:a16="http://schemas.microsoft.com/office/drawing/2014/main" id="{5604ACC3-C954-EA1B-D54E-9DF6A1E35607}"/>
                </a:ext>
              </a:extLst>
            </p:cNvPr>
            <p:cNvCxnSpPr/>
            <p:nvPr/>
          </p:nvCxnSpPr>
          <p:spPr>
            <a:xfrm>
              <a:off x="833523" y="2507933"/>
              <a:ext cx="5166000" cy="0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47" name="Google Shape;169;p3">
              <a:extLst>
                <a:ext uri="{FF2B5EF4-FFF2-40B4-BE49-F238E27FC236}">
                  <a16:creationId xmlns:a16="http://schemas.microsoft.com/office/drawing/2014/main" id="{904AEA89-A40E-9FC6-A3D1-9231BAF22EC4}"/>
                </a:ext>
              </a:extLst>
            </p:cNvPr>
            <p:cNvCxnSpPr>
              <a:cxnSpLocks/>
            </p:cNvCxnSpPr>
            <p:nvPr/>
          </p:nvCxnSpPr>
          <p:spPr>
            <a:xfrm>
              <a:off x="832365" y="2507933"/>
              <a:ext cx="0" cy="86294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48" name="Google Shape;170;p3">
              <a:extLst>
                <a:ext uri="{FF2B5EF4-FFF2-40B4-BE49-F238E27FC236}">
                  <a16:creationId xmlns:a16="http://schemas.microsoft.com/office/drawing/2014/main" id="{1DDC23D4-D30F-4281-BEBC-BDB36FA4C279}"/>
                </a:ext>
              </a:extLst>
            </p:cNvPr>
            <p:cNvCxnSpPr>
              <a:cxnSpLocks/>
            </p:cNvCxnSpPr>
            <p:nvPr/>
          </p:nvCxnSpPr>
          <p:spPr>
            <a:xfrm>
              <a:off x="5999523" y="2507933"/>
              <a:ext cx="0" cy="86294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</p:grpSp>
      <p:sp>
        <p:nvSpPr>
          <p:cNvPr id="49" name="Google Shape;171;p3">
            <a:extLst>
              <a:ext uri="{FF2B5EF4-FFF2-40B4-BE49-F238E27FC236}">
                <a16:creationId xmlns:a16="http://schemas.microsoft.com/office/drawing/2014/main" id="{96409443-4EB4-A29F-878F-CDD22EAB99BE}"/>
              </a:ext>
            </a:extLst>
          </p:cNvPr>
          <p:cNvSpPr txBox="1"/>
          <p:nvPr/>
        </p:nvSpPr>
        <p:spPr>
          <a:xfrm>
            <a:off x="138950" y="9661457"/>
            <a:ext cx="2517532" cy="215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800">
                <a:solidFill>
                  <a:schemeClr val="dk1"/>
                </a:solidFill>
                <a:latin typeface="+mn-ea"/>
                <a:ea typeface="+mn-ea"/>
                <a:cs typeface="Arial"/>
                <a:sym typeface="Arial"/>
              </a:rPr>
              <a:t>※バックパネルイメージ</a:t>
            </a:r>
            <a:endParaRPr sz="900" dirty="0">
              <a:latin typeface="+mn-ea"/>
              <a:ea typeface="+mn-ea"/>
            </a:endParaRPr>
          </a:p>
        </p:txBody>
      </p:sp>
      <p:cxnSp>
        <p:nvCxnSpPr>
          <p:cNvPr id="50" name="Google Shape;172;p3">
            <a:extLst>
              <a:ext uri="{FF2B5EF4-FFF2-40B4-BE49-F238E27FC236}">
                <a16:creationId xmlns:a16="http://schemas.microsoft.com/office/drawing/2014/main" id="{6F35D157-5E78-2A36-C593-031838BD35E3}"/>
              </a:ext>
            </a:extLst>
          </p:cNvPr>
          <p:cNvCxnSpPr>
            <a:cxnSpLocks/>
          </p:cNvCxnSpPr>
          <p:nvPr/>
        </p:nvCxnSpPr>
        <p:spPr>
          <a:xfrm flipH="1" flipV="1">
            <a:off x="2033760" y="9112389"/>
            <a:ext cx="784506" cy="553963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triangle" w="med" len="med"/>
          </a:ln>
        </p:spPr>
      </p:cxnSp>
      <p:cxnSp>
        <p:nvCxnSpPr>
          <p:cNvPr id="51" name="Google Shape;173;p3">
            <a:extLst>
              <a:ext uri="{FF2B5EF4-FFF2-40B4-BE49-F238E27FC236}">
                <a16:creationId xmlns:a16="http://schemas.microsoft.com/office/drawing/2014/main" id="{ED852589-C431-ECBA-448E-DCA157AE4933}"/>
              </a:ext>
            </a:extLst>
          </p:cNvPr>
          <p:cNvCxnSpPr>
            <a:cxnSpLocks/>
          </p:cNvCxnSpPr>
          <p:nvPr/>
        </p:nvCxnSpPr>
        <p:spPr>
          <a:xfrm flipV="1">
            <a:off x="4527933" y="9147064"/>
            <a:ext cx="537449" cy="514393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triangle" w="med" len="med"/>
          </a:ln>
        </p:spPr>
      </p:cxnSp>
      <p:sp>
        <p:nvSpPr>
          <p:cNvPr id="52" name="Google Shape;178;p3">
            <a:extLst>
              <a:ext uri="{FF2B5EF4-FFF2-40B4-BE49-F238E27FC236}">
                <a16:creationId xmlns:a16="http://schemas.microsoft.com/office/drawing/2014/main" id="{46487531-E72C-9F36-2614-E1B5C57CA47A}"/>
              </a:ext>
            </a:extLst>
          </p:cNvPr>
          <p:cNvSpPr txBox="1"/>
          <p:nvPr/>
        </p:nvSpPr>
        <p:spPr>
          <a:xfrm>
            <a:off x="2033760" y="9615290"/>
            <a:ext cx="2781736" cy="2615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1050">
                <a:solidFill>
                  <a:schemeClr val="dk1"/>
                </a:solidFill>
                <a:latin typeface="+mn-ea"/>
                <a:ea typeface="+mn-ea"/>
                <a:cs typeface="Arial"/>
                <a:sym typeface="Arial"/>
              </a:rPr>
              <a:t>特設ステージフリー広告枠</a:t>
            </a:r>
            <a:r>
              <a:rPr lang="ja-JP" altLang="en-US" sz="1050" dirty="0">
                <a:solidFill>
                  <a:schemeClr val="dk1"/>
                </a:solidFill>
                <a:latin typeface="+mn-ea"/>
                <a:ea typeface="+mn-ea"/>
              </a:rPr>
              <a:t>　</a:t>
            </a:r>
            <a:r>
              <a:rPr lang="ja-JP" sz="1050">
                <a:solidFill>
                  <a:schemeClr val="dk1"/>
                </a:solidFill>
                <a:latin typeface="+mn-ea"/>
                <a:ea typeface="+mn-ea"/>
                <a:cs typeface="Arial"/>
                <a:sym typeface="Arial"/>
              </a:rPr>
              <a:t>全６箇所</a:t>
            </a:r>
            <a:endParaRPr sz="1050" dirty="0">
              <a:solidFill>
                <a:schemeClr val="dk1"/>
              </a:solidFill>
              <a:latin typeface="+mn-ea"/>
              <a:ea typeface="+mn-ea"/>
              <a:cs typeface="Arial"/>
              <a:sym typeface="Arial"/>
            </a:endParaRPr>
          </a:p>
        </p:txBody>
      </p:sp>
      <p:grpSp>
        <p:nvGrpSpPr>
          <p:cNvPr id="53" name="Google Shape;191;p3">
            <a:extLst>
              <a:ext uri="{FF2B5EF4-FFF2-40B4-BE49-F238E27FC236}">
                <a16:creationId xmlns:a16="http://schemas.microsoft.com/office/drawing/2014/main" id="{F627EE96-E729-5026-F7B9-6B5228A7751A}"/>
              </a:ext>
            </a:extLst>
          </p:cNvPr>
          <p:cNvGrpSpPr/>
          <p:nvPr/>
        </p:nvGrpSpPr>
        <p:grpSpPr>
          <a:xfrm>
            <a:off x="2594294" y="7934849"/>
            <a:ext cx="371852" cy="276999"/>
            <a:chOff x="-668189" y="2753971"/>
            <a:chExt cx="371852" cy="276999"/>
          </a:xfrm>
        </p:grpSpPr>
        <p:sp>
          <p:nvSpPr>
            <p:cNvPr id="54" name="Google Shape;192;p3">
              <a:extLst>
                <a:ext uri="{FF2B5EF4-FFF2-40B4-BE49-F238E27FC236}">
                  <a16:creationId xmlns:a16="http://schemas.microsoft.com/office/drawing/2014/main" id="{36C393A9-144F-0C8F-1661-F1913A3DB46B}"/>
                </a:ext>
              </a:extLst>
            </p:cNvPr>
            <p:cNvSpPr/>
            <p:nvPr/>
          </p:nvSpPr>
          <p:spPr>
            <a:xfrm>
              <a:off x="-621788" y="2773680"/>
              <a:ext cx="249930" cy="249930"/>
            </a:xfrm>
            <a:prstGeom prst="ellipse">
              <a:avLst/>
            </a:prstGeom>
            <a:solidFill>
              <a:srgbClr val="60B99F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5" name="Google Shape;193;p3">
              <a:extLst>
                <a:ext uri="{FF2B5EF4-FFF2-40B4-BE49-F238E27FC236}">
                  <a16:creationId xmlns:a16="http://schemas.microsoft.com/office/drawing/2014/main" id="{7FF7664C-B55E-B3A5-4655-6F4461634D8B}"/>
                </a:ext>
              </a:extLst>
            </p:cNvPr>
            <p:cNvSpPr txBox="1"/>
            <p:nvPr/>
          </p:nvSpPr>
          <p:spPr>
            <a:xfrm>
              <a:off x="-668189" y="2753971"/>
              <a:ext cx="371852" cy="276999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ja-JP" sz="1200" b="1" dirty="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4</a:t>
              </a:r>
              <a:r>
                <a:rPr lang="en-US" altLang="ja-JP" sz="1200" b="1" dirty="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8</a:t>
              </a:r>
              <a:endParaRPr sz="1200" b="1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56" name="Google Shape;197;p3">
            <a:extLst>
              <a:ext uri="{FF2B5EF4-FFF2-40B4-BE49-F238E27FC236}">
                <a16:creationId xmlns:a16="http://schemas.microsoft.com/office/drawing/2014/main" id="{C295AAA2-132F-2E6B-ABC7-C6678DD74810}"/>
              </a:ext>
            </a:extLst>
          </p:cNvPr>
          <p:cNvSpPr/>
          <p:nvPr/>
        </p:nvSpPr>
        <p:spPr>
          <a:xfrm>
            <a:off x="3003512" y="8441782"/>
            <a:ext cx="941283" cy="156188"/>
          </a:xfrm>
          <a:prstGeom prst="rect">
            <a:avLst/>
          </a:prstGeom>
          <a:solidFill>
            <a:srgbClr val="F1ECF3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" name="Google Shape;161;p3">
            <a:extLst>
              <a:ext uri="{FF2B5EF4-FFF2-40B4-BE49-F238E27FC236}">
                <a16:creationId xmlns:a16="http://schemas.microsoft.com/office/drawing/2014/main" id="{A08482B2-96D9-675D-4E44-3EF9EB0352F4}"/>
              </a:ext>
            </a:extLst>
          </p:cNvPr>
          <p:cNvSpPr txBox="1"/>
          <p:nvPr/>
        </p:nvSpPr>
        <p:spPr>
          <a:xfrm>
            <a:off x="3040241" y="7414494"/>
            <a:ext cx="941283" cy="30773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ja-JP" dirty="0">
                <a:solidFill>
                  <a:schemeClr val="dk1"/>
                </a:solidFill>
                <a:latin typeface="+mj-ea"/>
                <a:ea typeface="+mj-ea"/>
                <a:cs typeface="Calibri"/>
                <a:sym typeface="Calibri"/>
              </a:rPr>
              <a:t>9</a:t>
            </a:r>
            <a:r>
              <a:rPr lang="ja-JP">
                <a:solidFill>
                  <a:schemeClr val="dk1"/>
                </a:solidFill>
                <a:latin typeface="+mj-ea"/>
                <a:ea typeface="+mj-ea"/>
                <a:cs typeface="Calibri"/>
                <a:sym typeface="Calibri"/>
              </a:rPr>
              <a:t>,</a:t>
            </a:r>
            <a:r>
              <a:rPr lang="en-US" altLang="ja-JP" dirty="0">
                <a:solidFill>
                  <a:schemeClr val="dk1"/>
                </a:solidFill>
                <a:latin typeface="+mj-ea"/>
                <a:ea typeface="+mj-ea"/>
                <a:cs typeface="Calibri"/>
                <a:sym typeface="Calibri"/>
              </a:rPr>
              <a:t>0</a:t>
            </a:r>
            <a:r>
              <a:rPr lang="ja-JP">
                <a:solidFill>
                  <a:schemeClr val="dk1"/>
                </a:solidFill>
                <a:latin typeface="+mj-ea"/>
                <a:ea typeface="+mj-ea"/>
                <a:cs typeface="Calibri"/>
                <a:sym typeface="Calibri"/>
              </a:rPr>
              <a:t>00㎜</a:t>
            </a:r>
            <a:endParaRPr dirty="0">
              <a:solidFill>
                <a:schemeClr val="dk1"/>
              </a:solidFill>
              <a:latin typeface="+mj-ea"/>
              <a:ea typeface="+mj-ea"/>
              <a:cs typeface="Calibri"/>
              <a:sym typeface="Calibri"/>
            </a:endParaRPr>
          </a:p>
        </p:txBody>
      </p:sp>
      <p:sp>
        <p:nvSpPr>
          <p:cNvPr id="58" name="Google Shape;156;p3">
            <a:extLst>
              <a:ext uri="{FF2B5EF4-FFF2-40B4-BE49-F238E27FC236}">
                <a16:creationId xmlns:a16="http://schemas.microsoft.com/office/drawing/2014/main" id="{1E9D75FC-A3F0-BD45-8B4A-8D72D0B722DD}"/>
              </a:ext>
            </a:extLst>
          </p:cNvPr>
          <p:cNvSpPr txBox="1"/>
          <p:nvPr/>
        </p:nvSpPr>
        <p:spPr>
          <a:xfrm rot="5400000">
            <a:off x="5943905" y="8549742"/>
            <a:ext cx="858513" cy="30773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>
                <a:solidFill>
                  <a:schemeClr val="dk1"/>
                </a:solidFill>
                <a:latin typeface="+mj-ea"/>
                <a:ea typeface="+mj-ea"/>
                <a:cs typeface="Calibri"/>
                <a:sym typeface="Calibri"/>
              </a:rPr>
              <a:t>2,400㎜</a:t>
            </a:r>
            <a:endParaRPr sz="1100" dirty="0">
              <a:latin typeface="+mj-ea"/>
              <a:ea typeface="+mj-ea"/>
            </a:endParaRPr>
          </a:p>
        </p:txBody>
      </p:sp>
      <p:sp>
        <p:nvSpPr>
          <p:cNvPr id="59" name="Google Shape;180;p3">
            <a:extLst>
              <a:ext uri="{FF2B5EF4-FFF2-40B4-BE49-F238E27FC236}">
                <a16:creationId xmlns:a16="http://schemas.microsoft.com/office/drawing/2014/main" id="{70A5C7BE-1234-FA3D-8B34-8126A63000A4}"/>
              </a:ext>
            </a:extLst>
          </p:cNvPr>
          <p:cNvSpPr/>
          <p:nvPr/>
        </p:nvSpPr>
        <p:spPr>
          <a:xfrm rot="10800000" flipH="1">
            <a:off x="1287138" y="8856222"/>
            <a:ext cx="593458" cy="395639"/>
          </a:xfrm>
          <a:prstGeom prst="rect">
            <a:avLst/>
          </a:prstGeom>
          <a:solidFill>
            <a:schemeClr val="accent1"/>
          </a:solidFill>
          <a:ln w="12700" cap="flat" cmpd="sng">
            <a:solidFill>
              <a:srgbClr val="42719B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0" name="Google Shape;180;p3">
            <a:extLst>
              <a:ext uri="{FF2B5EF4-FFF2-40B4-BE49-F238E27FC236}">
                <a16:creationId xmlns:a16="http://schemas.microsoft.com/office/drawing/2014/main" id="{017AEC1F-28C5-39E4-FF5A-4978E1221BD4}"/>
              </a:ext>
            </a:extLst>
          </p:cNvPr>
          <p:cNvSpPr/>
          <p:nvPr/>
        </p:nvSpPr>
        <p:spPr>
          <a:xfrm rot="10800000" flipH="1">
            <a:off x="1287137" y="8378212"/>
            <a:ext cx="593458" cy="395639"/>
          </a:xfrm>
          <a:prstGeom prst="rect">
            <a:avLst/>
          </a:prstGeom>
          <a:solidFill>
            <a:schemeClr val="accent1"/>
          </a:solidFill>
          <a:ln w="12700" cap="flat" cmpd="sng">
            <a:solidFill>
              <a:srgbClr val="42719B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1" name="Google Shape;180;p3">
            <a:extLst>
              <a:ext uri="{FF2B5EF4-FFF2-40B4-BE49-F238E27FC236}">
                <a16:creationId xmlns:a16="http://schemas.microsoft.com/office/drawing/2014/main" id="{1A53BFAD-2503-E813-B1E1-BCAECB1A7AAD}"/>
              </a:ext>
            </a:extLst>
          </p:cNvPr>
          <p:cNvSpPr/>
          <p:nvPr/>
        </p:nvSpPr>
        <p:spPr>
          <a:xfrm rot="10800000" flipH="1">
            <a:off x="1278864" y="7915634"/>
            <a:ext cx="593458" cy="395639"/>
          </a:xfrm>
          <a:prstGeom prst="rect">
            <a:avLst/>
          </a:prstGeom>
          <a:solidFill>
            <a:schemeClr val="accent1"/>
          </a:solidFill>
          <a:ln w="12700" cap="flat" cmpd="sng">
            <a:solidFill>
              <a:srgbClr val="42719B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2" name="Google Shape;180;p3">
            <a:extLst>
              <a:ext uri="{FF2B5EF4-FFF2-40B4-BE49-F238E27FC236}">
                <a16:creationId xmlns:a16="http://schemas.microsoft.com/office/drawing/2014/main" id="{A96638A1-2AC4-F395-7127-402078BA46B0}"/>
              </a:ext>
            </a:extLst>
          </p:cNvPr>
          <p:cNvSpPr/>
          <p:nvPr/>
        </p:nvSpPr>
        <p:spPr>
          <a:xfrm rot="10800000" flipH="1">
            <a:off x="5165123" y="8859286"/>
            <a:ext cx="593458" cy="395639"/>
          </a:xfrm>
          <a:prstGeom prst="rect">
            <a:avLst/>
          </a:prstGeom>
          <a:solidFill>
            <a:schemeClr val="accent1"/>
          </a:solidFill>
          <a:ln w="12700" cap="flat" cmpd="sng">
            <a:solidFill>
              <a:srgbClr val="42719B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3" name="Google Shape;180;p3">
            <a:extLst>
              <a:ext uri="{FF2B5EF4-FFF2-40B4-BE49-F238E27FC236}">
                <a16:creationId xmlns:a16="http://schemas.microsoft.com/office/drawing/2014/main" id="{1B999C39-4D8C-FEE1-45E6-FBC248FE8D33}"/>
              </a:ext>
            </a:extLst>
          </p:cNvPr>
          <p:cNvSpPr/>
          <p:nvPr/>
        </p:nvSpPr>
        <p:spPr>
          <a:xfrm rot="10800000" flipH="1">
            <a:off x="5165122" y="8381276"/>
            <a:ext cx="593458" cy="395639"/>
          </a:xfrm>
          <a:prstGeom prst="rect">
            <a:avLst/>
          </a:prstGeom>
          <a:solidFill>
            <a:schemeClr val="accent1"/>
          </a:solidFill>
          <a:ln w="12700" cap="flat" cmpd="sng">
            <a:solidFill>
              <a:srgbClr val="42719B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8" name="Google Shape;180;p3">
            <a:extLst>
              <a:ext uri="{FF2B5EF4-FFF2-40B4-BE49-F238E27FC236}">
                <a16:creationId xmlns:a16="http://schemas.microsoft.com/office/drawing/2014/main" id="{12D0CED2-53C4-F5FF-CECC-8B27ACAB0986}"/>
              </a:ext>
            </a:extLst>
          </p:cNvPr>
          <p:cNvSpPr/>
          <p:nvPr/>
        </p:nvSpPr>
        <p:spPr>
          <a:xfrm rot="10800000" flipH="1">
            <a:off x="5156849" y="7918698"/>
            <a:ext cx="593458" cy="395639"/>
          </a:xfrm>
          <a:prstGeom prst="rect">
            <a:avLst/>
          </a:prstGeom>
          <a:solidFill>
            <a:schemeClr val="accent1"/>
          </a:solidFill>
          <a:ln w="12700" cap="flat" cmpd="sng">
            <a:solidFill>
              <a:srgbClr val="42719B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Google Shape;203;p4"/>
          <p:cNvSpPr/>
          <p:nvPr/>
        </p:nvSpPr>
        <p:spPr>
          <a:xfrm>
            <a:off x="419128" y="4494450"/>
            <a:ext cx="6438871" cy="14772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-JP" sz="1200" dirty="0">
                <a:solidFill>
                  <a:srgbClr val="262626"/>
                </a:solidFill>
                <a:latin typeface="+mj-ea"/>
                <a:ea typeface="+mj-ea"/>
                <a:cs typeface="Arial"/>
                <a:sym typeface="Arial"/>
              </a:rPr>
              <a:t>（</a:t>
            </a:r>
            <a:r>
              <a:rPr lang="ja-JP" altLang="en-US" sz="1200" dirty="0">
                <a:solidFill>
                  <a:srgbClr val="262626"/>
                </a:solidFill>
                <a:latin typeface="+mj-ea"/>
                <a:ea typeface="+mj-ea"/>
              </a:rPr>
              <a:t>１</a:t>
            </a:r>
            <a:r>
              <a:rPr lang="ja-JP" sz="1200" dirty="0">
                <a:solidFill>
                  <a:srgbClr val="262626"/>
                </a:solidFill>
                <a:latin typeface="+mj-ea"/>
                <a:ea typeface="+mj-ea"/>
                <a:cs typeface="Arial"/>
                <a:sym typeface="Arial"/>
              </a:rPr>
              <a:t>）</a:t>
            </a:r>
            <a:r>
              <a:rPr lang="ja-JP" sz="1200" dirty="0">
                <a:solidFill>
                  <a:schemeClr val="tx1"/>
                </a:solidFill>
                <a:latin typeface="+mj-ea"/>
                <a:ea typeface="+mj-ea"/>
                <a:cs typeface="Arial"/>
                <a:sym typeface="Arial"/>
              </a:rPr>
              <a:t>第4</a:t>
            </a:r>
            <a:r>
              <a:rPr lang="en-US" altLang="ja-JP" sz="1200" dirty="0">
                <a:solidFill>
                  <a:schemeClr val="tx1"/>
                </a:solidFill>
                <a:latin typeface="+mj-ea"/>
                <a:ea typeface="+mj-ea"/>
                <a:cs typeface="Arial"/>
                <a:sym typeface="Arial"/>
              </a:rPr>
              <a:t>8</a:t>
            </a:r>
            <a:r>
              <a:rPr lang="ja-JP" sz="1200" dirty="0">
                <a:solidFill>
                  <a:schemeClr val="tx1"/>
                </a:solidFill>
                <a:latin typeface="+mj-ea"/>
                <a:ea typeface="+mj-ea"/>
                <a:cs typeface="Arial"/>
                <a:sym typeface="Arial"/>
              </a:rPr>
              <a:t>回</a:t>
            </a:r>
            <a:r>
              <a:rPr lang="ja-JP" sz="1200" dirty="0">
                <a:solidFill>
                  <a:srgbClr val="262626"/>
                </a:solidFill>
                <a:latin typeface="+mj-ea"/>
                <a:ea typeface="+mj-ea"/>
                <a:cs typeface="Arial"/>
                <a:sym typeface="Arial"/>
              </a:rPr>
              <a:t>練馬まつりを開催前に中止した場合、協賛金</a:t>
            </a:r>
            <a:r>
              <a:rPr lang="ja-JP" altLang="en-US" sz="1200" dirty="0">
                <a:solidFill>
                  <a:srgbClr val="262626"/>
                </a:solidFill>
                <a:latin typeface="+mj-ea"/>
                <a:ea typeface="+mj-ea"/>
                <a:cs typeface="Arial"/>
                <a:sym typeface="Arial"/>
              </a:rPr>
              <a:t>から</a:t>
            </a:r>
            <a:r>
              <a:rPr lang="ja-JP" sz="1200" dirty="0">
                <a:solidFill>
                  <a:srgbClr val="262626"/>
                </a:solidFill>
                <a:latin typeface="+mj-ea"/>
                <a:ea typeface="+mj-ea"/>
                <a:cs typeface="Arial"/>
                <a:sym typeface="Arial"/>
              </a:rPr>
              <a:t>振込手数料を除</a:t>
            </a:r>
            <a:r>
              <a:rPr lang="ja-JP" altLang="en-US" sz="1200" dirty="0">
                <a:solidFill>
                  <a:srgbClr val="262626"/>
                </a:solidFill>
                <a:latin typeface="+mj-ea"/>
                <a:ea typeface="+mj-ea"/>
                <a:cs typeface="Arial"/>
                <a:sym typeface="Arial"/>
              </a:rPr>
              <a:t>いた額を</a:t>
            </a:r>
            <a:r>
              <a:rPr lang="ja-JP" sz="1200" dirty="0">
                <a:solidFill>
                  <a:srgbClr val="262626"/>
                </a:solidFill>
                <a:latin typeface="+mj-ea"/>
                <a:ea typeface="+mj-ea"/>
                <a:cs typeface="Arial"/>
                <a:sym typeface="Arial"/>
              </a:rPr>
              <a:t>返還します。</a:t>
            </a:r>
            <a:endParaRPr sz="1200" dirty="0">
              <a:solidFill>
                <a:srgbClr val="262626"/>
              </a:solidFill>
              <a:latin typeface="+mj-ea"/>
              <a:ea typeface="+mj-ea"/>
              <a:cs typeface="Arial"/>
              <a:sym typeface="Arial"/>
            </a:endParaRP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ja-JP" sz="1200" dirty="0">
                <a:solidFill>
                  <a:srgbClr val="262626"/>
                </a:solidFill>
                <a:latin typeface="+mj-ea"/>
                <a:ea typeface="+mj-ea"/>
              </a:rPr>
              <a:t>  </a:t>
            </a:r>
            <a:r>
              <a:rPr lang="ja-JP" sz="1200" dirty="0">
                <a:solidFill>
                  <a:srgbClr val="262626"/>
                </a:solidFill>
                <a:latin typeface="+mj-ea"/>
                <a:ea typeface="+mj-ea"/>
                <a:cs typeface="Arial"/>
                <a:sym typeface="Arial"/>
              </a:rPr>
              <a:t>　</a:t>
            </a:r>
            <a:r>
              <a:rPr lang="ja-JP" altLang="en-US" sz="1200" dirty="0">
                <a:solidFill>
                  <a:srgbClr val="262626"/>
                </a:solidFill>
                <a:latin typeface="+mj-ea"/>
                <a:ea typeface="+mj-ea"/>
              </a:rPr>
              <a:t>  </a:t>
            </a:r>
            <a:r>
              <a:rPr lang="ja-JP" sz="1200" dirty="0">
                <a:solidFill>
                  <a:srgbClr val="262626"/>
                </a:solidFill>
                <a:latin typeface="+mj-ea"/>
                <a:ea typeface="+mj-ea"/>
                <a:cs typeface="Arial"/>
                <a:sym typeface="Arial"/>
              </a:rPr>
              <a:t>開催途中で中止した場合は、協賛金の返還はいたしません。</a:t>
            </a:r>
            <a:endParaRPr sz="1200" dirty="0">
              <a:solidFill>
                <a:srgbClr val="262626"/>
              </a:solidFill>
              <a:latin typeface="+mj-ea"/>
              <a:ea typeface="+mj-ea"/>
              <a:cs typeface="Arial"/>
              <a:sym typeface="Arial"/>
            </a:endParaRP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-JP" sz="1200" dirty="0">
                <a:solidFill>
                  <a:srgbClr val="262626"/>
                </a:solidFill>
                <a:latin typeface="+mj-ea"/>
                <a:ea typeface="+mj-ea"/>
                <a:cs typeface="Arial"/>
                <a:sym typeface="Arial"/>
              </a:rPr>
              <a:t>（</a:t>
            </a:r>
            <a:r>
              <a:rPr lang="ja-JP" altLang="en-US" sz="1200" dirty="0">
                <a:solidFill>
                  <a:srgbClr val="262626"/>
                </a:solidFill>
                <a:latin typeface="+mj-ea"/>
                <a:ea typeface="+mj-ea"/>
                <a:cs typeface="Arial"/>
                <a:sym typeface="Arial"/>
              </a:rPr>
              <a:t>２</a:t>
            </a:r>
            <a:r>
              <a:rPr lang="ja-JP" sz="1200" dirty="0">
                <a:solidFill>
                  <a:srgbClr val="262626"/>
                </a:solidFill>
                <a:latin typeface="+mj-ea"/>
                <a:ea typeface="+mj-ea"/>
                <a:cs typeface="Arial"/>
                <a:sym typeface="Arial"/>
              </a:rPr>
              <a:t>）ステージの上演をまつり開催前に中止した場合、該当する【③ ステージフリー広告枠】</a:t>
            </a:r>
            <a:r>
              <a:rPr lang="ja-JP" altLang="en-US" sz="1200" dirty="0">
                <a:solidFill>
                  <a:srgbClr val="262626"/>
                </a:solidFill>
                <a:latin typeface="+mj-ea"/>
                <a:ea typeface="+mj-ea"/>
                <a:cs typeface="Arial"/>
                <a:sym typeface="Arial"/>
              </a:rPr>
              <a:t>　</a:t>
            </a:r>
            <a:r>
              <a:rPr lang="ja-JP" sz="1200" dirty="0">
                <a:solidFill>
                  <a:srgbClr val="262626"/>
                </a:solidFill>
                <a:latin typeface="+mj-ea"/>
                <a:ea typeface="+mj-ea"/>
                <a:cs typeface="Arial"/>
                <a:sym typeface="Arial"/>
              </a:rPr>
              <a:t>に</a:t>
            </a:r>
            <a:endParaRPr lang="en-US" altLang="ja-JP" sz="1200" dirty="0">
              <a:solidFill>
                <a:srgbClr val="262626"/>
              </a:solidFill>
              <a:latin typeface="+mj-ea"/>
              <a:ea typeface="+mj-ea"/>
              <a:cs typeface="Arial"/>
              <a:sym typeface="Arial"/>
            </a:endParaRP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-JP" altLang="en-US" sz="1200" dirty="0">
                <a:solidFill>
                  <a:srgbClr val="262626"/>
                </a:solidFill>
                <a:latin typeface="+mj-ea"/>
                <a:ea typeface="+mj-ea"/>
                <a:cs typeface="Arial"/>
                <a:sym typeface="Arial"/>
              </a:rPr>
              <a:t>      </a:t>
            </a:r>
            <a:r>
              <a:rPr lang="ja-JP" sz="1200" dirty="0">
                <a:solidFill>
                  <a:srgbClr val="262626"/>
                </a:solidFill>
                <a:latin typeface="+mj-ea"/>
                <a:ea typeface="+mj-ea"/>
                <a:cs typeface="Arial"/>
                <a:sym typeface="Arial"/>
              </a:rPr>
              <a:t>ついてのみ、協賛金</a:t>
            </a:r>
            <a:r>
              <a:rPr lang="ja-JP" altLang="en-US" sz="1200" dirty="0">
                <a:solidFill>
                  <a:srgbClr val="262626"/>
                </a:solidFill>
                <a:latin typeface="+mj-ea"/>
                <a:ea typeface="+mj-ea"/>
                <a:cs typeface="Arial"/>
                <a:sym typeface="Arial"/>
              </a:rPr>
              <a:t>から</a:t>
            </a:r>
            <a:r>
              <a:rPr lang="ja-JP" sz="1200" dirty="0">
                <a:solidFill>
                  <a:srgbClr val="262626"/>
                </a:solidFill>
                <a:latin typeface="+mj-ea"/>
                <a:ea typeface="+mj-ea"/>
                <a:cs typeface="Arial"/>
                <a:sym typeface="Arial"/>
              </a:rPr>
              <a:t>振込手数料を除</a:t>
            </a:r>
            <a:r>
              <a:rPr lang="ja-JP" altLang="en-US" sz="1200" dirty="0">
                <a:solidFill>
                  <a:srgbClr val="262626"/>
                </a:solidFill>
                <a:latin typeface="+mj-ea"/>
                <a:ea typeface="+mj-ea"/>
                <a:cs typeface="Arial"/>
                <a:sym typeface="Arial"/>
              </a:rPr>
              <a:t>いた額を</a:t>
            </a:r>
            <a:r>
              <a:rPr lang="ja-JP" sz="1200" dirty="0">
                <a:solidFill>
                  <a:srgbClr val="262626"/>
                </a:solidFill>
                <a:latin typeface="+mj-ea"/>
                <a:ea typeface="+mj-ea"/>
                <a:cs typeface="Arial"/>
                <a:sym typeface="Arial"/>
              </a:rPr>
              <a:t>返還します。</a:t>
            </a:r>
            <a:endParaRPr lang="en-US" altLang="ja-JP" sz="1200" dirty="0">
              <a:solidFill>
                <a:srgbClr val="262626"/>
              </a:solidFill>
              <a:latin typeface="+mj-ea"/>
              <a:ea typeface="+mj-ea"/>
            </a:endParaRP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ja-JP" sz="1200" dirty="0">
                <a:solidFill>
                  <a:srgbClr val="262626"/>
                </a:solidFill>
                <a:latin typeface="+mj-ea"/>
                <a:ea typeface="+mj-ea"/>
                <a:cs typeface="Arial"/>
                <a:sym typeface="Arial"/>
              </a:rPr>
              <a:t>      </a:t>
            </a:r>
            <a:r>
              <a:rPr lang="ja-JP" sz="1200" dirty="0">
                <a:solidFill>
                  <a:srgbClr val="262626"/>
                </a:solidFill>
                <a:latin typeface="+mj-ea"/>
                <a:ea typeface="+mj-ea"/>
                <a:cs typeface="Arial"/>
                <a:sym typeface="Arial"/>
              </a:rPr>
              <a:t>上演途中で中止した場合は、</a:t>
            </a:r>
            <a:r>
              <a:rPr lang="ja-JP" altLang="en-US" sz="1200" dirty="0">
                <a:solidFill>
                  <a:srgbClr val="262626"/>
                </a:solidFill>
                <a:latin typeface="+mj-ea"/>
                <a:ea typeface="+mj-ea"/>
                <a:cs typeface="Arial"/>
                <a:sym typeface="Arial"/>
              </a:rPr>
              <a:t>　</a:t>
            </a:r>
            <a:r>
              <a:rPr lang="ja-JP" sz="1200" dirty="0">
                <a:solidFill>
                  <a:srgbClr val="262626"/>
                </a:solidFill>
                <a:latin typeface="+mj-ea"/>
                <a:ea typeface="+mj-ea"/>
                <a:cs typeface="Arial"/>
                <a:sym typeface="Arial"/>
              </a:rPr>
              <a:t>協賛金の返還はいたしません。</a:t>
            </a:r>
            <a:endParaRPr dirty="0">
              <a:latin typeface="+mj-ea"/>
              <a:ea typeface="+mj-ea"/>
            </a:endParaRPr>
          </a:p>
        </p:txBody>
      </p:sp>
      <p:sp>
        <p:nvSpPr>
          <p:cNvPr id="204" name="Google Shape;204;p4"/>
          <p:cNvSpPr txBox="1"/>
          <p:nvPr/>
        </p:nvSpPr>
        <p:spPr>
          <a:xfrm>
            <a:off x="299593" y="1896868"/>
            <a:ext cx="1253869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1600" b="1">
                <a:solidFill>
                  <a:schemeClr val="dk1"/>
                </a:solidFill>
                <a:latin typeface="+mj-ea"/>
                <a:ea typeface="+mj-ea"/>
                <a:cs typeface="Arial"/>
                <a:sym typeface="Arial"/>
              </a:rPr>
              <a:t>4　申込方法</a:t>
            </a:r>
            <a:endParaRPr>
              <a:latin typeface="+mj-ea"/>
              <a:ea typeface="+mj-ea"/>
            </a:endParaRPr>
          </a:p>
        </p:txBody>
      </p:sp>
      <p:sp>
        <p:nvSpPr>
          <p:cNvPr id="205" name="Google Shape;205;p4"/>
          <p:cNvSpPr/>
          <p:nvPr/>
        </p:nvSpPr>
        <p:spPr>
          <a:xfrm>
            <a:off x="458588" y="2193095"/>
            <a:ext cx="6019742" cy="1200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-JP" sz="1200" dirty="0">
                <a:solidFill>
                  <a:schemeClr val="dk1"/>
                </a:solidFill>
                <a:latin typeface="+mj-ea"/>
                <a:ea typeface="+mj-ea"/>
                <a:cs typeface="Arial"/>
                <a:sym typeface="Arial"/>
              </a:rPr>
              <a:t>　申込書は、「</a:t>
            </a:r>
            <a:r>
              <a:rPr lang="ja-JP" sz="1200" dirty="0">
                <a:solidFill>
                  <a:schemeClr val="tx1"/>
                </a:solidFill>
                <a:latin typeface="+mj-ea"/>
                <a:ea typeface="+mj-ea"/>
                <a:cs typeface="Arial"/>
                <a:sym typeface="Arial"/>
              </a:rPr>
              <a:t>第4</a:t>
            </a:r>
            <a:r>
              <a:rPr lang="en-US" altLang="ja-JP" sz="1200" dirty="0">
                <a:solidFill>
                  <a:schemeClr val="tx1"/>
                </a:solidFill>
                <a:latin typeface="+mj-ea"/>
                <a:ea typeface="+mj-ea"/>
              </a:rPr>
              <a:t>8</a:t>
            </a:r>
            <a:r>
              <a:rPr lang="ja-JP" sz="1200" dirty="0">
                <a:solidFill>
                  <a:schemeClr val="tx1"/>
                </a:solidFill>
                <a:latin typeface="+mj-ea"/>
                <a:ea typeface="+mj-ea"/>
                <a:cs typeface="Arial"/>
                <a:sym typeface="Arial"/>
              </a:rPr>
              <a:t>回</a:t>
            </a:r>
            <a:r>
              <a:rPr lang="ja-JP" sz="1200" dirty="0">
                <a:solidFill>
                  <a:schemeClr val="dk1"/>
                </a:solidFill>
                <a:latin typeface="+mj-ea"/>
                <a:ea typeface="+mj-ea"/>
                <a:cs typeface="Arial"/>
                <a:sym typeface="Arial"/>
              </a:rPr>
              <a:t>練馬まつり協賛申込書」にご記入の上、郵送、または申込フォームよりお申込みください。</a:t>
            </a:r>
            <a:endParaRPr sz="1200" dirty="0">
              <a:solidFill>
                <a:schemeClr val="dk1"/>
              </a:solidFill>
              <a:latin typeface="+mj-ea"/>
              <a:ea typeface="+mj-ea"/>
              <a:cs typeface="Arial"/>
              <a:sym typeface="Arial"/>
            </a:endParaRP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-JP" sz="1200" dirty="0">
                <a:solidFill>
                  <a:schemeClr val="dk1"/>
                </a:solidFill>
                <a:latin typeface="+mj-ea"/>
                <a:ea typeface="+mj-ea"/>
                <a:cs typeface="Arial"/>
                <a:sym typeface="Arial"/>
              </a:rPr>
              <a:t>　ただし、広告協賛の場合には、広告枠に限りがあるため、事務局への「申込書到着順」に受け付けますので、ご了承願います。</a:t>
            </a:r>
            <a:endParaRPr sz="1200" dirty="0">
              <a:solidFill>
                <a:schemeClr val="dk1"/>
              </a:solidFill>
              <a:latin typeface="+mj-ea"/>
              <a:ea typeface="+mj-ea"/>
              <a:cs typeface="Arial"/>
              <a:sym typeface="Arial"/>
            </a:endParaRPr>
          </a:p>
        </p:txBody>
      </p:sp>
      <p:sp>
        <p:nvSpPr>
          <p:cNvPr id="206" name="Google Shape;206;p4"/>
          <p:cNvSpPr txBox="1"/>
          <p:nvPr/>
        </p:nvSpPr>
        <p:spPr>
          <a:xfrm>
            <a:off x="299593" y="3458652"/>
            <a:ext cx="849913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1600" b="1">
                <a:solidFill>
                  <a:schemeClr val="dk1"/>
                </a:solidFill>
                <a:latin typeface="+mj-ea"/>
                <a:ea typeface="+mj-ea"/>
                <a:cs typeface="Arial"/>
                <a:sym typeface="Arial"/>
              </a:rPr>
              <a:t>5　締切</a:t>
            </a:r>
            <a:endParaRPr>
              <a:latin typeface="+mj-ea"/>
              <a:ea typeface="+mj-ea"/>
            </a:endParaRPr>
          </a:p>
        </p:txBody>
      </p:sp>
      <p:sp>
        <p:nvSpPr>
          <p:cNvPr id="207" name="Google Shape;207;p4"/>
          <p:cNvSpPr/>
          <p:nvPr/>
        </p:nvSpPr>
        <p:spPr>
          <a:xfrm>
            <a:off x="419129" y="3737046"/>
            <a:ext cx="6019742" cy="3692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-JP" sz="1200" dirty="0">
                <a:solidFill>
                  <a:srgbClr val="262626"/>
                </a:solidFill>
                <a:latin typeface="+mj-ea"/>
                <a:ea typeface="+mj-ea"/>
                <a:cs typeface="Arial"/>
                <a:sym typeface="Arial"/>
              </a:rPr>
              <a:t>　</a:t>
            </a:r>
            <a:r>
              <a:rPr lang="ja-JP" sz="1200" dirty="0">
                <a:solidFill>
                  <a:schemeClr val="tx1"/>
                </a:solidFill>
                <a:latin typeface="+mj-ea"/>
                <a:ea typeface="+mj-ea"/>
                <a:cs typeface="Arial"/>
                <a:sym typeface="Arial"/>
              </a:rPr>
              <a:t>令和</a:t>
            </a:r>
            <a:r>
              <a:rPr lang="ja-JP" altLang="en-US" sz="1200" dirty="0">
                <a:solidFill>
                  <a:schemeClr val="tx1"/>
                </a:solidFill>
                <a:latin typeface="+mj-ea"/>
                <a:ea typeface="+mj-ea"/>
                <a:cs typeface="Arial"/>
                <a:sym typeface="Arial"/>
              </a:rPr>
              <a:t>７</a:t>
            </a:r>
            <a:r>
              <a:rPr lang="ja-JP" sz="1200" dirty="0">
                <a:solidFill>
                  <a:schemeClr val="tx1"/>
                </a:solidFill>
                <a:latin typeface="+mj-ea"/>
                <a:ea typeface="+mj-ea"/>
                <a:cs typeface="Arial"/>
                <a:sym typeface="Arial"/>
              </a:rPr>
              <a:t>年</a:t>
            </a:r>
            <a:r>
              <a:rPr lang="ja-JP" altLang="en-US" sz="1200" dirty="0">
                <a:solidFill>
                  <a:schemeClr val="tx1"/>
                </a:solidFill>
                <a:latin typeface="+mj-ea"/>
                <a:ea typeface="+mj-ea"/>
              </a:rPr>
              <a:t>８</a:t>
            </a:r>
            <a:r>
              <a:rPr lang="ja-JP" sz="1200" dirty="0">
                <a:solidFill>
                  <a:schemeClr val="tx1"/>
                </a:solidFill>
                <a:latin typeface="+mj-ea"/>
                <a:ea typeface="+mj-ea"/>
                <a:cs typeface="Arial"/>
                <a:sym typeface="Arial"/>
              </a:rPr>
              <a:t>月2</a:t>
            </a:r>
            <a:r>
              <a:rPr lang="en-US" altLang="ja-JP" sz="1200" dirty="0">
                <a:solidFill>
                  <a:schemeClr val="tx1"/>
                </a:solidFill>
                <a:latin typeface="+mj-ea"/>
                <a:ea typeface="+mj-ea"/>
                <a:cs typeface="Arial"/>
                <a:sym typeface="Arial"/>
              </a:rPr>
              <a:t>2</a:t>
            </a:r>
            <a:r>
              <a:rPr lang="ja-JP" sz="1200" dirty="0">
                <a:solidFill>
                  <a:schemeClr val="tx1"/>
                </a:solidFill>
                <a:latin typeface="+mj-ea"/>
                <a:ea typeface="+mj-ea"/>
                <a:cs typeface="Arial"/>
                <a:sym typeface="Arial"/>
              </a:rPr>
              <a:t>日（</a:t>
            </a:r>
            <a:r>
              <a:rPr lang="ja-JP" altLang="en-US" sz="1200" dirty="0">
                <a:solidFill>
                  <a:schemeClr val="tx1"/>
                </a:solidFill>
                <a:latin typeface="+mj-ea"/>
                <a:ea typeface="+mj-ea"/>
                <a:cs typeface="Arial"/>
                <a:sym typeface="Arial"/>
              </a:rPr>
              <a:t>金</a:t>
            </a:r>
            <a:r>
              <a:rPr lang="ja-JP" sz="1200" dirty="0">
                <a:solidFill>
                  <a:schemeClr val="tx1"/>
                </a:solidFill>
                <a:latin typeface="+mj-ea"/>
                <a:ea typeface="+mj-ea"/>
                <a:cs typeface="Arial"/>
                <a:sym typeface="Arial"/>
              </a:rPr>
              <a:t>）</a:t>
            </a:r>
            <a:r>
              <a:rPr lang="ja-JP" sz="1200" dirty="0">
                <a:solidFill>
                  <a:srgbClr val="262626"/>
                </a:solidFill>
                <a:latin typeface="+mj-ea"/>
                <a:ea typeface="+mj-ea"/>
                <a:cs typeface="Arial"/>
                <a:sym typeface="Arial"/>
              </a:rPr>
              <a:t>まで　※データ入稿も同日までにお願いします。</a:t>
            </a:r>
            <a:endParaRPr sz="1200" dirty="0">
              <a:solidFill>
                <a:srgbClr val="262626"/>
              </a:solidFill>
              <a:latin typeface="+mj-ea"/>
              <a:ea typeface="+mj-ea"/>
              <a:cs typeface="Arial"/>
              <a:sym typeface="Arial"/>
            </a:endParaRPr>
          </a:p>
        </p:txBody>
      </p:sp>
      <p:sp>
        <p:nvSpPr>
          <p:cNvPr id="208" name="Google Shape;208;p4"/>
          <p:cNvSpPr/>
          <p:nvPr/>
        </p:nvSpPr>
        <p:spPr>
          <a:xfrm>
            <a:off x="419129" y="8287287"/>
            <a:ext cx="6019742" cy="16619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155575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12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【申込み・問合せ先】</a:t>
            </a:r>
            <a:endParaRPr sz="12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155575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1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練馬まつり事務局</a:t>
            </a:r>
            <a:endParaRPr dirty="0"/>
          </a:p>
          <a:p>
            <a:pPr marL="0" marR="0" lvl="0" indent="155575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1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住所：〒150-0002　渋谷区渋谷3-3-5　NBF渋谷イースト5F 502</a:t>
            </a:r>
            <a:endParaRPr dirty="0"/>
          </a:p>
          <a:p>
            <a:pPr marL="0" marR="0" lvl="0" indent="155575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1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電話：050-3627-8907</a:t>
            </a:r>
            <a:endParaRPr dirty="0"/>
          </a:p>
          <a:p>
            <a:pPr marL="0" marR="0" lvl="0" indent="155575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1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FAX：050-3488-9223</a:t>
            </a:r>
            <a:endParaRPr dirty="0"/>
          </a:p>
          <a:p>
            <a:pPr marL="0" marR="0" lvl="0" indent="155575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1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メール：info.nerima.teruhime@gmail.com</a:t>
            </a:r>
            <a:endParaRPr sz="12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155575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1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練馬まつりのホームページ　https://www.nerima-matsuri.com</a:t>
            </a:r>
            <a:endParaRPr dirty="0"/>
          </a:p>
          <a:p>
            <a:pPr marL="266700" marR="0" lvl="0" indent="-2667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200" dirty="0">
              <a:solidFill>
                <a:srgbClr val="262626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9" name="Google Shape;209;p4"/>
          <p:cNvSpPr txBox="1"/>
          <p:nvPr/>
        </p:nvSpPr>
        <p:spPr>
          <a:xfrm>
            <a:off x="299593" y="4216056"/>
            <a:ext cx="1263487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1600" b="1">
                <a:solidFill>
                  <a:schemeClr val="dk1"/>
                </a:solidFill>
                <a:latin typeface="+mj-ea"/>
                <a:ea typeface="+mj-ea"/>
                <a:cs typeface="Arial"/>
                <a:sym typeface="Arial"/>
              </a:rPr>
              <a:t>6　注意事項</a:t>
            </a:r>
            <a:endParaRPr sz="1600" b="1">
              <a:solidFill>
                <a:schemeClr val="dk1"/>
              </a:solidFill>
              <a:latin typeface="+mj-ea"/>
              <a:ea typeface="+mj-ea"/>
              <a:cs typeface="Arial"/>
              <a:sym typeface="Arial"/>
            </a:endParaRPr>
          </a:p>
        </p:txBody>
      </p:sp>
      <p:pic>
        <p:nvPicPr>
          <p:cNvPr id="210" name="Google Shape;210;p4" descr="QR コード&#10;&#10;自動的に生成された説明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402706" y="8836500"/>
            <a:ext cx="885682" cy="885682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Google Shape;145;p3">
            <a:extLst>
              <a:ext uri="{FF2B5EF4-FFF2-40B4-BE49-F238E27FC236}">
                <a16:creationId xmlns:a16="http://schemas.microsoft.com/office/drawing/2014/main" id="{9742546F-ED60-5B06-B0D5-5515C5562CCF}"/>
              </a:ext>
            </a:extLst>
          </p:cNvPr>
          <p:cNvSpPr/>
          <p:nvPr/>
        </p:nvSpPr>
        <p:spPr>
          <a:xfrm>
            <a:off x="419128" y="589178"/>
            <a:ext cx="6178737" cy="9233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rPr lang="ja-JP" sz="1200">
                <a:solidFill>
                  <a:schemeClr val="dk1"/>
                </a:solidFill>
                <a:latin typeface="+mj-ea"/>
                <a:ea typeface="+mj-ea"/>
                <a:cs typeface="Arial"/>
                <a:sym typeface="Arial"/>
              </a:rPr>
              <a:t>練馬まつり運営へのご協賛をお願いいたします。</a:t>
            </a:r>
            <a:br>
              <a:rPr lang="ja-JP" sz="1200">
                <a:solidFill>
                  <a:schemeClr val="dk1"/>
                </a:solidFill>
                <a:latin typeface="+mj-ea"/>
                <a:ea typeface="+mj-ea"/>
                <a:cs typeface="Arial"/>
                <a:sym typeface="Arial"/>
              </a:rPr>
            </a:br>
            <a:r>
              <a:rPr lang="ja-JP" sz="1200">
                <a:solidFill>
                  <a:schemeClr val="dk1"/>
                </a:solidFill>
                <a:latin typeface="+mj-ea"/>
                <a:ea typeface="+mj-ea"/>
                <a:cs typeface="Arial"/>
                <a:sym typeface="Arial"/>
              </a:rPr>
              <a:t>運営協賛をいただいた企業・団体様は、パンフレット（35,000部）およびホームページに企業名・団体名を掲載いたします。</a:t>
            </a:r>
            <a:endParaRPr sz="1200" dirty="0">
              <a:solidFill>
                <a:schemeClr val="dk1"/>
              </a:solidFill>
              <a:latin typeface="+mj-ea"/>
              <a:ea typeface="+mj-ea"/>
              <a:cs typeface="Arial"/>
              <a:sym typeface="Arial"/>
            </a:endParaRPr>
          </a:p>
        </p:txBody>
      </p:sp>
      <p:sp>
        <p:nvSpPr>
          <p:cNvPr id="3" name="Google Shape;147;p3">
            <a:extLst>
              <a:ext uri="{FF2B5EF4-FFF2-40B4-BE49-F238E27FC236}">
                <a16:creationId xmlns:a16="http://schemas.microsoft.com/office/drawing/2014/main" id="{3F10522F-620F-8112-A5A2-ACD230D0C4C8}"/>
              </a:ext>
            </a:extLst>
          </p:cNvPr>
          <p:cNvSpPr txBox="1"/>
          <p:nvPr/>
        </p:nvSpPr>
        <p:spPr>
          <a:xfrm>
            <a:off x="458588" y="293403"/>
            <a:ext cx="3683754" cy="307736"/>
          </a:xfrm>
          <a:prstGeom prst="rect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1400" b="1">
                <a:solidFill>
                  <a:schemeClr val="dk1"/>
                </a:solidFill>
                <a:latin typeface="+mj-ea"/>
                <a:ea typeface="+mj-ea"/>
                <a:cs typeface="Arial"/>
                <a:sym typeface="Arial"/>
              </a:rPr>
              <a:t>（4）</a:t>
            </a:r>
            <a:r>
              <a:rPr lang="ja-JP" altLang="en-US" sz="1400" b="1">
                <a:solidFill>
                  <a:schemeClr val="dk1"/>
                </a:solidFill>
                <a:latin typeface="+mj-ea"/>
                <a:ea typeface="+mj-ea"/>
                <a:cs typeface="Arial"/>
                <a:sym typeface="Arial"/>
              </a:rPr>
              <a:t>パンフレット内</a:t>
            </a:r>
            <a:r>
              <a:rPr lang="ja-JP" sz="1400" b="1">
                <a:solidFill>
                  <a:schemeClr val="dk1"/>
                </a:solidFill>
                <a:latin typeface="+mj-ea"/>
                <a:ea typeface="+mj-ea"/>
                <a:cs typeface="Arial"/>
                <a:sym typeface="Arial"/>
              </a:rPr>
              <a:t>運営協賛枠（5,000円／口）</a:t>
            </a:r>
            <a:endParaRPr sz="1200" dirty="0">
              <a:solidFill>
                <a:schemeClr val="dk1"/>
              </a:solidFill>
              <a:latin typeface="+mj-ea"/>
              <a:ea typeface="+mj-ea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151</TotalTime>
  <Words>1171</Words>
  <Application>Microsoft Office PowerPoint</Application>
  <PresentationFormat>A4 210 x 297 mm</PresentationFormat>
  <Paragraphs>166</Paragraphs>
  <Slides>4</Slides>
  <Notes>4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4</vt:i4>
      </vt:variant>
    </vt:vector>
  </HeadingPairs>
  <TitlesOfParts>
    <vt:vector size="8" baseType="lpstr">
      <vt:lpstr>ＭＳ Ｐゴシック</vt:lpstr>
      <vt:lpstr>Arial</vt:lpstr>
      <vt:lpstr>Calibri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杉山　達哉</dc:creator>
  <cp:lastModifiedBy>kc</cp:lastModifiedBy>
  <cp:revision>16</cp:revision>
  <cp:lastPrinted>2024-05-31T01:06:02Z</cp:lastPrinted>
  <dcterms:modified xsi:type="dcterms:W3CDTF">2025-05-21T07:53:36Z</dcterms:modified>
</cp:coreProperties>
</file>