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cadmin2011" initials="n" lastIdx="2" clrIdx="0"/>
  <p:cmAuthor id="1" name="伊藤　暢啓" initials="伊藤　暢啓" lastIdx="1" clrIdx="1">
    <p:extLst>
      <p:ext uri="{19B8F6BF-5375-455C-9EA6-DF929625EA0E}">
        <p15:presenceInfo xmlns:p15="http://schemas.microsoft.com/office/powerpoint/2012/main" userId="S-1-5-21-606747145-776561741-682003330-673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FFFF67"/>
    <a:srgbClr val="FFF863"/>
    <a:srgbClr val="FBF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59" autoAdjust="0"/>
    <p:restoredTop sz="95494" autoAdjust="0"/>
  </p:normalViewPr>
  <p:slideViewPr>
    <p:cSldViewPr snapToGrid="0">
      <p:cViewPr>
        <p:scale>
          <a:sx n="100" d="100"/>
          <a:sy n="100" d="100"/>
        </p:scale>
        <p:origin x="2002" y="-2779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勝亦 竜生" userId="25ac6b91-942c-43b4-bfe3-be94f33a16ec" providerId="ADAL" clId="{4721F5D5-B898-48B2-9B89-4B0CCEFB731E}"/>
    <pc:docChg chg="undo custSel modSld">
      <pc:chgData name="勝亦 竜生" userId="25ac6b91-942c-43b4-bfe3-be94f33a16ec" providerId="ADAL" clId="{4721F5D5-B898-48B2-9B89-4B0CCEFB731E}" dt="2023-06-20T01:57:14.909" v="24" actId="20577"/>
      <pc:docMkLst>
        <pc:docMk/>
      </pc:docMkLst>
      <pc:sldChg chg="modSp mod">
        <pc:chgData name="勝亦 竜生" userId="25ac6b91-942c-43b4-bfe3-be94f33a16ec" providerId="ADAL" clId="{4721F5D5-B898-48B2-9B89-4B0CCEFB731E}" dt="2023-06-20T01:57:14.909" v="24" actId="20577"/>
        <pc:sldMkLst>
          <pc:docMk/>
          <pc:sldMk cId="4009613565" sldId="264"/>
        </pc:sldMkLst>
        <pc:spChg chg="mod">
          <ac:chgData name="勝亦 竜生" userId="25ac6b91-942c-43b4-bfe3-be94f33a16ec" providerId="ADAL" clId="{4721F5D5-B898-48B2-9B89-4B0CCEFB731E}" dt="2023-06-20T01:57:14.909" v="24" actId="20577"/>
          <ac:spMkLst>
            <pc:docMk/>
            <pc:sldMk cId="4009613565" sldId="264"/>
            <ac:spMk id="1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69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0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38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693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3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433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25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20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51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87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251E-1820-4DDA-8B17-B497ABF194D3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1F6E1-15DD-40FC-984D-098AD3075E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83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.nerima.teruhime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229787"/>
              </p:ext>
            </p:extLst>
          </p:nvPr>
        </p:nvGraphicFramePr>
        <p:xfrm>
          <a:off x="135506" y="4832402"/>
          <a:ext cx="6618512" cy="2131450"/>
        </p:xfrm>
        <a:graphic>
          <a:graphicData uri="http://schemas.openxmlformats.org/drawingml/2006/table">
            <a:tbl>
              <a:tblPr firstRow="1" firstCol="1" bandRow="1"/>
              <a:tblGrid>
                <a:gridCol w="858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3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0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2277">
                <a:tc rowSpan="2">
                  <a:txBody>
                    <a:bodyPr/>
                    <a:lstStyle/>
                    <a:p>
                      <a:pPr algn="just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団体（会社）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名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ふりがな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indent="0"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担当部署</a:t>
                      </a:r>
                      <a:endParaRPr lang="en-US" altLang="ja-JP" sz="1000" kern="100" spc="1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  <a:p>
                      <a:pPr indent="0"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及び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担当者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endParaRPr lang="ja-JP" sz="1000" kern="100" spc="1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26432" marR="2643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ふりがな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4000"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endParaRPr lang="ja-JP" sz="1000" kern="100" spc="1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909">
                <a:tc row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ts val="24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所在地</a:t>
                      </a:r>
                      <a:endParaRPr lang="ja-JP" alt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ts val="24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ふりがな</a:t>
                      </a:r>
                      <a:endParaRPr lang="ja-JP" alt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64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〒　　　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42">
                <a:tc rowSpan="2">
                  <a:txBody>
                    <a:bodyPr/>
                    <a:lstStyle/>
                    <a:p>
                      <a:pPr algn="ctr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連絡先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TEL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－　　　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－　　　　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FAX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－　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</a:t>
                      </a:r>
                      <a:r>
                        <a:rPr lang="en-US" alt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ja-JP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－　　　　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4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E-mail                      </a:t>
                      </a:r>
                      <a:r>
                        <a:rPr lang="ja-JP" alt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　　　　　　　　　　　　　　　　　</a:t>
                      </a:r>
                      <a:r>
                        <a:rPr lang="en-US" sz="1000" kern="1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@</a:t>
                      </a:r>
                      <a:endParaRPr lang="ja-JP" sz="1000" kern="100" spc="1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26432" marR="26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161538" y="9371353"/>
            <a:ext cx="669646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09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/>
            <a:r>
              <a:rPr kumimoji="0" lang="ja-JP" altLang="en-US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　　　　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お問合せ　</a:t>
            </a:r>
            <a:r>
              <a:rPr kumimoji="0" lang="ja-JP" altLang="en-US" sz="1400" dirty="0">
                <a:cs typeface="Arial" panose="020B0604020202020204" pitchFamily="34" charset="0"/>
              </a:rPr>
              <a:t>練馬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まつり事務局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　　</a:t>
            </a:r>
            <a:r>
              <a:rPr kumimoji="0" lang="ja-JP" altLang="en-US" sz="1200" dirty="0">
                <a:cs typeface="Arial" panose="020B0604020202020204" pitchFamily="34" charset="0"/>
              </a:rPr>
              <a:t>電話  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: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latin typeface="+mj-ea"/>
              </a:rPr>
              <a:t>050-3627-8907</a:t>
            </a:r>
          </a:p>
          <a:p>
            <a:pPr indent="0"/>
            <a:r>
              <a:rPr kumimoji="0" lang="ja-JP" altLang="en-US" sz="1200" b="0" i="0" u="none" strike="noStrike" cap="none" normalizeH="0" baseline="0" dirty="0">
                <a:ln>
                  <a:noFill/>
                </a:ln>
                <a:effectLst/>
                <a:latin typeface="+mj-ea"/>
                <a:cs typeface="Arial" panose="020B0604020202020204" pitchFamily="34" charset="0"/>
              </a:rPr>
              <a:t>　　　　　　　　　　　　　　　　　　　　　　　　　　　メール：</a:t>
            </a:r>
            <a:r>
              <a:rPr kumimoji="0" lang="ja-JP" altLang="en-US" sz="1200" dirty="0"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latin typeface="+mj-ea"/>
                <a:hlinkClick r:id="rId2"/>
              </a:rPr>
              <a:t>info.nerima.teruhime@gmail.com</a:t>
            </a:r>
            <a:r>
              <a:rPr kumimoji="0" lang="ja-JP" altLang="en-US" sz="1200" dirty="0">
                <a:cs typeface="Arial" panose="020B0604020202020204" pitchFamily="34" charset="0"/>
              </a:rPr>
              <a:t>　</a:t>
            </a:r>
          </a:p>
          <a:p>
            <a:pPr indent="0"/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44970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　　　　　　　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46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回練馬まつり　協賛申込書</a:t>
            </a:r>
            <a:endParaRPr lang="en-US" altLang="ja-JP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　　　　　　　　　　　　　　　　　　　　　　　　　　　　　　　　　　　　　　　　　　申込日　令和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年　　　　 月　　 　　日</a:t>
            </a:r>
            <a:endParaRPr lang="en-US" altLang="ja-JP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【</a:t>
            </a:r>
            <a:r>
              <a:rPr lang="ja-JP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申込区分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】</a:t>
            </a:r>
          </a:p>
          <a:p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※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申込区分に口数をご記入ください。</a:t>
            </a:r>
            <a:endParaRPr lang="en-US" altLang="ja-JP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153308"/>
              </p:ext>
            </p:extLst>
          </p:nvPr>
        </p:nvGraphicFramePr>
        <p:xfrm>
          <a:off x="5778112" y="55471"/>
          <a:ext cx="1016000" cy="536144"/>
        </p:xfrm>
        <a:graphic>
          <a:graphicData uri="http://schemas.openxmlformats.org/drawingml/2006/table">
            <a:tbl>
              <a:tblPr/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整理番号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684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814805"/>
              </p:ext>
            </p:extLst>
          </p:nvPr>
        </p:nvGraphicFramePr>
        <p:xfrm>
          <a:off x="135506" y="1199884"/>
          <a:ext cx="4367914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3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68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種　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内　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金額（一口）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497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①パンフレット内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ブロック広告枠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ブロック広告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25,000 -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979">
                <a:tc rowSpan="5"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②パンフレット内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フリー広告枠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基本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50,000 -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5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タテ</a:t>
                      </a:r>
                      <a:r>
                        <a:rPr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100,000 -</a:t>
                      </a:r>
                      <a:endParaRPr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9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中型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200,000 -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5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A4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半面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250,000</a:t>
                      </a:r>
                      <a:r>
                        <a:rPr lang="ja-JP" altLang="en-US" sz="1000" baseline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522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altLang="ja-JP" sz="100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全面</a:t>
                      </a:r>
                      <a:endParaRPr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350,000 -</a:t>
                      </a:r>
                      <a:endParaRPr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341">
                <a:tc rowSpan="3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③特設ステージ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フリー広告枠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err="1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すずしろ</a:t>
                      </a: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ステージ壁面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（１箇所）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75,000 -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341">
                <a:tc vMerge="1">
                  <a:txBody>
                    <a:bodyPr/>
                    <a:lstStyle/>
                    <a:p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つつじステージ壁面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（１箇所）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50,000 -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698401"/>
                  </a:ext>
                </a:extLst>
              </a:tr>
              <a:tr h="284341">
                <a:tc vMerge="1">
                  <a:txBody>
                    <a:bodyPr/>
                    <a:lstStyle/>
                    <a:p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（仮称）運動場ステージ壁面（１箇所）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50,000 -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4977198"/>
                  </a:ext>
                </a:extLst>
              </a:tr>
              <a:tr h="28434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④パンフレット内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運営協賛枠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パンフレットに</a:t>
                      </a:r>
                      <a:endParaRPr kumimoji="1" lang="en-US" altLang="ja-JP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企業名・団体名を掲載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5,000 -</a:t>
                      </a:r>
                      <a:endParaRPr kumimoji="1" lang="ja-JP" altLang="en-US" sz="1000" dirty="0"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617871"/>
              </p:ext>
            </p:extLst>
          </p:nvPr>
        </p:nvGraphicFramePr>
        <p:xfrm>
          <a:off x="4671060" y="1187142"/>
          <a:ext cx="2067196" cy="3064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39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申込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3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8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84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4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72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7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93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dirty="0"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　　　　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　　　口</a:t>
                      </a:r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000" dirty="0"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2005817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644288"/>
              </p:ext>
            </p:extLst>
          </p:nvPr>
        </p:nvGraphicFramePr>
        <p:xfrm>
          <a:off x="4671060" y="4338246"/>
          <a:ext cx="2067196" cy="336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3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合計金額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175752" y="5876804"/>
            <a:ext cx="5562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都 道</a:t>
            </a:r>
            <a:endParaRPr kumimoji="1" lang="en-US" altLang="ja-JP" sz="1000" dirty="0"/>
          </a:p>
          <a:p>
            <a:endParaRPr lang="en-US" altLang="ja-JP" sz="1000" dirty="0"/>
          </a:p>
          <a:p>
            <a:r>
              <a:rPr kumimoji="1" lang="ja-JP" altLang="en-US" sz="1000" dirty="0"/>
              <a:t>府 県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634739" y="5876804"/>
            <a:ext cx="5562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区 市</a:t>
            </a:r>
            <a:endParaRPr lang="en-US" altLang="ja-JP" sz="1000" dirty="0"/>
          </a:p>
          <a:p>
            <a:endParaRPr kumimoji="1" lang="en-US" altLang="ja-JP" sz="1000" dirty="0"/>
          </a:p>
          <a:p>
            <a:r>
              <a:rPr lang="ja-JP" altLang="en-US" sz="1000" dirty="0"/>
              <a:t>町 村</a:t>
            </a:r>
            <a:endParaRPr kumimoji="1" lang="en-US" altLang="ja-JP" sz="1000" dirty="0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161906" y="7095697"/>
            <a:ext cx="49952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altLang="ja-JP" sz="1200" b="1" kern="100" spc="10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※</a:t>
            </a:r>
            <a:r>
              <a:rPr lang="ja-JP" altLang="en-US" sz="1200" b="1" kern="100" spc="10" dirty="0">
                <a:solidFill>
                  <a:srgbClr val="000000"/>
                </a:solidFill>
                <a:latin typeface="+mn-ea"/>
                <a:cs typeface="Arial" panose="020B0604020202020204" pitchFamily="34" charset="0"/>
              </a:rPr>
              <a:t>以下、パンフレット内ブロック広告枠にお申込み方のみご記入ください</a:t>
            </a:r>
            <a:endParaRPr lang="en-US" altLang="ja-JP" sz="1200" b="1" kern="100" spc="10" dirty="0">
              <a:solidFill>
                <a:srgbClr val="000000"/>
              </a:solidFill>
              <a:latin typeface="+mn-ea"/>
              <a:cs typeface="Arial" panose="020B0604020202020204" pitchFamily="34" charset="0"/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611547"/>
              </p:ext>
            </p:extLst>
          </p:nvPr>
        </p:nvGraphicFramePr>
        <p:xfrm>
          <a:off x="153173" y="7475097"/>
          <a:ext cx="6600845" cy="1276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7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3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66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パンフレット内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ブロック広告枠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掲出内容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①ご芳名　　　　　　　　　　　   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　　　　　　　　　　　　　　　　　　　　　　　　　　　　　　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】</a:t>
                      </a: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②住所・電話番号　　　　 　 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 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　　　　　　　　　　　　　　　　　　　　　　　　　　　　　　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】</a:t>
                      </a: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URL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・メールアドレス・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SNS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　　　　　　　　　　　　　　　　　　　　　　　　　　　　　　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】</a:t>
                      </a: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④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文字以内のメッセージ 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【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　　　　　　　　　　　　　　　　　　　　　　　　　　　　　　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4190999" y="837706"/>
            <a:ext cx="2603113" cy="4626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ja-JP" sz="1200" b="1" dirty="0"/>
              <a:t>提出期限</a:t>
            </a:r>
            <a:r>
              <a:rPr lang="en-US" altLang="ja-JP" sz="1200" b="1" dirty="0"/>
              <a:t>:</a:t>
            </a:r>
            <a:r>
              <a:rPr lang="ja-JP" altLang="ja-JP" sz="1200" b="1" dirty="0"/>
              <a:t>令和</a:t>
            </a:r>
            <a:r>
              <a:rPr lang="en-US" altLang="ja-JP" sz="1200" b="1" dirty="0"/>
              <a:t>5</a:t>
            </a:r>
            <a:r>
              <a:rPr lang="ja-JP" altLang="ja-JP" sz="1200" b="1" dirty="0"/>
              <a:t>年</a:t>
            </a:r>
            <a:r>
              <a:rPr lang="en-US" altLang="ja-JP" sz="1200" b="1" dirty="0"/>
              <a:t>8</a:t>
            </a:r>
            <a:r>
              <a:rPr lang="ja-JP" altLang="ja-JP" sz="1200" b="1" dirty="0"/>
              <a:t>月</a:t>
            </a:r>
            <a:r>
              <a:rPr lang="en-US" altLang="ja-JP" sz="1200" b="1" dirty="0"/>
              <a:t>25</a:t>
            </a:r>
            <a:r>
              <a:rPr lang="ja-JP" altLang="ja-JP" sz="1200" b="1" dirty="0"/>
              <a:t>日（</a:t>
            </a:r>
            <a:r>
              <a:rPr lang="ja-JP" altLang="en-US" sz="1200" b="1" dirty="0"/>
              <a:t>金</a:t>
            </a:r>
            <a:r>
              <a:rPr lang="ja-JP" altLang="ja-JP" sz="1200" b="1" dirty="0"/>
              <a:t>）必着</a:t>
            </a:r>
            <a:endParaRPr kumimoji="1" lang="ja-JP" altLang="en-US" sz="1200" dirty="0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E76548A-E77D-C1CB-E43F-42DE93879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903829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9151A0E-DF39-1321-B31C-99EBE10752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908818"/>
              </p:ext>
            </p:extLst>
          </p:nvPr>
        </p:nvGraphicFramePr>
        <p:xfrm>
          <a:off x="0" y="8806559"/>
          <a:ext cx="6858000" cy="416398"/>
        </p:xfrm>
        <a:graphic>
          <a:graphicData uri="http://schemas.openxmlformats.org/drawingml/2006/table">
            <a:tbl>
              <a:tblPr firstRow="1" firstCol="1" bandRow="1"/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6398">
                <a:tc>
                  <a:txBody>
                    <a:bodyPr/>
                    <a:lstStyle/>
                    <a:p>
                      <a:pPr algn="ctr">
                        <a:lnSpc>
                          <a:spcPts val="2405"/>
                        </a:lnSpc>
                        <a:spcAft>
                          <a:spcPts val="0"/>
                        </a:spcAft>
                      </a:pPr>
                      <a:r>
                        <a:rPr lang="ja-JP" altLang="en-US" sz="2400" b="1" kern="100" spc="10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練馬まつり公式ホームページ</a:t>
                      </a:r>
                      <a:r>
                        <a:rPr lang="ja-JP" sz="2400" b="1" kern="100" spc="1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2400" b="1" kern="100" spc="1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　　</a:t>
                      </a:r>
                      <a:r>
                        <a:rPr lang="ja-JP" altLang="en-US" sz="1400" b="1" kern="100" spc="10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から</a:t>
                      </a:r>
                      <a:r>
                        <a:rPr lang="ja-JP" sz="1400" b="1" kern="100" spc="10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お申込みください。</a:t>
                      </a:r>
                      <a:endParaRPr lang="ja-JP" sz="1000" b="1" kern="100" spc="1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770" marR="657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F516113-CFF4-A901-B5C5-D8423B4E275E}"/>
              </a:ext>
            </a:extLst>
          </p:cNvPr>
          <p:cNvSpPr/>
          <p:nvPr/>
        </p:nvSpPr>
        <p:spPr>
          <a:xfrm>
            <a:off x="214878" y="9252434"/>
            <a:ext cx="3526885" cy="11891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100" dirty="0"/>
              <a:t>URL</a:t>
            </a:r>
            <a:r>
              <a:rPr lang="ja-JP" altLang="en-US" sz="1100" dirty="0"/>
              <a:t>：</a:t>
            </a:r>
            <a:r>
              <a:rPr lang="en-US" altLang="ja-JP" sz="1100" dirty="0"/>
              <a:t>https://www.nerima-matsuri.com/</a:t>
            </a:r>
            <a:endParaRPr kumimoji="1" lang="ja-JP" altLang="en-US" sz="1100" dirty="0"/>
          </a:p>
        </p:txBody>
      </p:sp>
      <p:pic>
        <p:nvPicPr>
          <p:cNvPr id="4" name="図 3" descr="QR コード&#10;&#10;自動的に生成された説明">
            <a:extLst>
              <a:ext uri="{FF2B5EF4-FFF2-40B4-BE49-F238E27FC236}">
                <a16:creationId xmlns:a16="http://schemas.microsoft.com/office/drawing/2014/main" id="{9617896F-4854-3165-4BC5-0F329536C6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567" y="8816020"/>
            <a:ext cx="384493" cy="38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13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269</Words>
  <Application>Microsoft Office PowerPoint</Application>
  <PresentationFormat>A4 210 x 297 mm</PresentationFormat>
  <Paragraphs>88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　暢啓</dc:creator>
  <cp:lastModifiedBy>勝亦 竜生</cp:lastModifiedBy>
  <cp:revision>32</cp:revision>
  <cp:lastPrinted>2022-06-28T23:34:51Z</cp:lastPrinted>
  <dcterms:modified xsi:type="dcterms:W3CDTF">2023-06-20T01:57:21Z</dcterms:modified>
</cp:coreProperties>
</file>