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6858000" cy="9906000" type="A4"/>
  <p:notesSz cx="6735763" cy="98663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5320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1" roundtripDataSignature="AMtx7mgKBmb7kvLtbGpO3kxq/xic9EcRL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EC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AC61A8F-AA91-47EB-88D8-3D200A7F91FC}">
  <a:tblStyle styleId="{3AC61A8F-AA91-47EB-88D8-3D200A7F91FC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/>
      <a:tcStyle>
        <a:tcBdr/>
        <a:fill>
          <a:solidFill>
            <a:srgbClr val="D0DEEF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0DEEF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3"/>
    <p:restoredTop sz="94697"/>
  </p:normalViewPr>
  <p:slideViewPr>
    <p:cSldViewPr snapToGrid="0">
      <p:cViewPr>
        <p:scale>
          <a:sx n="84" d="100"/>
          <a:sy n="84" d="100"/>
        </p:scale>
        <p:origin x="1578" y="-1962"/>
      </p:cViewPr>
      <p:guideLst>
        <p:guide orient="horz" pos="53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customschemas.google.com/relationships/presentationmetadata" Target="meta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4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勝亦 竜生" userId="25ac6b91-942c-43b4-bfe3-be94f33a16ec" providerId="ADAL" clId="{D35C1ACA-A99C-4427-AE81-811A1F53CED8}"/>
    <pc:docChg chg="modSld">
      <pc:chgData name="勝亦 竜生" userId="25ac6b91-942c-43b4-bfe3-be94f33a16ec" providerId="ADAL" clId="{D35C1ACA-A99C-4427-AE81-811A1F53CED8}" dt="2023-06-16T12:23:42.426" v="58" actId="20577"/>
      <pc:docMkLst>
        <pc:docMk/>
      </pc:docMkLst>
      <pc:sldChg chg="modSp mod">
        <pc:chgData name="勝亦 竜生" userId="25ac6b91-942c-43b4-bfe3-be94f33a16ec" providerId="ADAL" clId="{D35C1ACA-A99C-4427-AE81-811A1F53CED8}" dt="2023-06-16T12:23:42.426" v="58" actId="20577"/>
        <pc:sldMkLst>
          <pc:docMk/>
          <pc:sldMk cId="0" sldId="256"/>
        </pc:sldMkLst>
        <pc:spChg chg="mod">
          <ac:chgData name="勝亦 竜生" userId="25ac6b91-942c-43b4-bfe3-be94f33a16ec" providerId="ADAL" clId="{D35C1ACA-A99C-4427-AE81-811A1F53CED8}" dt="2023-06-09T12:50:19.210" v="0" actId="1076"/>
          <ac:spMkLst>
            <pc:docMk/>
            <pc:sldMk cId="0" sldId="256"/>
            <ac:spMk id="90" creationId="{00000000-0000-0000-0000-000000000000}"/>
          </ac:spMkLst>
        </pc:spChg>
        <pc:graphicFrameChg chg="modGraphic">
          <ac:chgData name="勝亦 竜生" userId="25ac6b91-942c-43b4-bfe3-be94f33a16ec" providerId="ADAL" clId="{D35C1ACA-A99C-4427-AE81-811A1F53CED8}" dt="2023-06-16T12:23:42.426" v="58" actId="20577"/>
          <ac:graphicFrameMkLst>
            <pc:docMk/>
            <pc:sldMk cId="0" sldId="256"/>
            <ac:graphicFrameMk id="84" creationId="{00000000-0000-0000-0000-000000000000}"/>
          </ac:graphicFrameMkLst>
        </pc:graphicFrameChg>
      </pc:sldChg>
      <pc:sldChg chg="modSp mod">
        <pc:chgData name="勝亦 竜生" userId="25ac6b91-942c-43b4-bfe3-be94f33a16ec" providerId="ADAL" clId="{D35C1ACA-A99C-4427-AE81-811A1F53CED8}" dt="2023-06-16T12:23:08.479" v="45" actId="20577"/>
        <pc:sldMkLst>
          <pc:docMk/>
          <pc:sldMk cId="0" sldId="258"/>
        </pc:sldMkLst>
        <pc:spChg chg="mod">
          <ac:chgData name="勝亦 竜生" userId="25ac6b91-942c-43b4-bfe3-be94f33a16ec" providerId="ADAL" clId="{D35C1ACA-A99C-4427-AE81-811A1F53CED8}" dt="2023-06-16T12:23:08.479" v="45" actId="20577"/>
          <ac:spMkLst>
            <pc:docMk/>
            <pc:sldMk cId="0" sldId="258"/>
            <ac:spMk id="2" creationId="{C68FD382-78F3-DA32-EC64-9D5D8843A93B}"/>
          </ac:spMkLst>
        </pc:spChg>
      </pc:sldChg>
    </pc:docChg>
  </pc:docChgLst>
  <pc:docChgLst>
    <pc:chgData name="勝亦 竜生" userId="25ac6b91-942c-43b4-bfe3-be94f33a16ec" providerId="ADAL" clId="{FB200850-1F3C-4790-8F16-B6EDDD94CF2B}"/>
    <pc:docChg chg="undo redo custSel modSld">
      <pc:chgData name="勝亦 竜生" userId="25ac6b91-942c-43b4-bfe3-be94f33a16ec" providerId="ADAL" clId="{FB200850-1F3C-4790-8F16-B6EDDD94CF2B}" dt="2023-06-07T04:13:37.075" v="235" actId="20577"/>
      <pc:docMkLst>
        <pc:docMk/>
      </pc:docMkLst>
      <pc:sldChg chg="modSp mod">
        <pc:chgData name="勝亦 竜生" userId="25ac6b91-942c-43b4-bfe3-be94f33a16ec" providerId="ADAL" clId="{FB200850-1F3C-4790-8F16-B6EDDD94CF2B}" dt="2023-06-07T04:13:09.192" v="216" actId="20577"/>
        <pc:sldMkLst>
          <pc:docMk/>
          <pc:sldMk cId="0" sldId="256"/>
        </pc:sldMkLst>
        <pc:spChg chg="mod">
          <ac:chgData name="勝亦 竜生" userId="25ac6b91-942c-43b4-bfe3-be94f33a16ec" providerId="ADAL" clId="{FB200850-1F3C-4790-8F16-B6EDDD94CF2B}" dt="2023-06-07T04:13:09.192" v="216" actId="20577"/>
          <ac:spMkLst>
            <pc:docMk/>
            <pc:sldMk cId="0" sldId="256"/>
            <ac:spMk id="87" creationId="{00000000-0000-0000-0000-000000000000}"/>
          </ac:spMkLst>
        </pc:spChg>
        <pc:graphicFrameChg chg="mod modGraphic">
          <ac:chgData name="勝亦 竜生" userId="25ac6b91-942c-43b4-bfe3-be94f33a16ec" providerId="ADAL" clId="{FB200850-1F3C-4790-8F16-B6EDDD94CF2B}" dt="2023-06-06T16:02:15.441" v="68" actId="20577"/>
          <ac:graphicFrameMkLst>
            <pc:docMk/>
            <pc:sldMk cId="0" sldId="256"/>
            <ac:graphicFrameMk id="84" creationId="{00000000-0000-0000-0000-000000000000}"/>
          </ac:graphicFrameMkLst>
        </pc:graphicFrameChg>
      </pc:sldChg>
      <pc:sldChg chg="modSp mod">
        <pc:chgData name="勝亦 竜生" userId="25ac6b91-942c-43b4-bfe3-be94f33a16ec" providerId="ADAL" clId="{FB200850-1F3C-4790-8F16-B6EDDD94CF2B}" dt="2023-06-06T16:06:09.841" v="102"/>
        <pc:sldMkLst>
          <pc:docMk/>
          <pc:sldMk cId="0" sldId="258"/>
        </pc:sldMkLst>
        <pc:spChg chg="mod">
          <ac:chgData name="勝亦 竜生" userId="25ac6b91-942c-43b4-bfe3-be94f33a16ec" providerId="ADAL" clId="{FB200850-1F3C-4790-8F16-B6EDDD94CF2B}" dt="2023-06-06T16:06:09.841" v="102"/>
          <ac:spMkLst>
            <pc:docMk/>
            <pc:sldMk cId="0" sldId="258"/>
            <ac:spMk id="2" creationId="{C68FD382-78F3-DA32-EC64-9D5D8843A93B}"/>
          </ac:spMkLst>
        </pc:spChg>
        <pc:spChg chg="mod">
          <ac:chgData name="勝亦 竜生" userId="25ac6b91-942c-43b4-bfe3-be94f33a16ec" providerId="ADAL" clId="{FB200850-1F3C-4790-8F16-B6EDDD94CF2B}" dt="2023-06-06T16:05:03.990" v="96" actId="1035"/>
          <ac:spMkLst>
            <pc:docMk/>
            <pc:sldMk cId="0" sldId="258"/>
            <ac:spMk id="4" creationId="{E7704391-EC57-CE9F-01A1-3987DF6D63EB}"/>
          </ac:spMkLst>
        </pc:spChg>
        <pc:spChg chg="mod">
          <ac:chgData name="勝亦 竜生" userId="25ac6b91-942c-43b4-bfe3-be94f33a16ec" providerId="ADAL" clId="{FB200850-1F3C-4790-8F16-B6EDDD94CF2B}" dt="2023-06-06T16:05:03.990" v="96" actId="1035"/>
          <ac:spMkLst>
            <pc:docMk/>
            <pc:sldMk cId="0" sldId="258"/>
            <ac:spMk id="9" creationId="{B424ABBD-187B-438A-11F9-F5B3C7FE5903}"/>
          </ac:spMkLst>
        </pc:spChg>
        <pc:spChg chg="mod">
          <ac:chgData name="勝亦 竜生" userId="25ac6b91-942c-43b4-bfe3-be94f33a16ec" providerId="ADAL" clId="{FB200850-1F3C-4790-8F16-B6EDDD94CF2B}" dt="2023-06-06T16:05:03.990" v="96" actId="1035"/>
          <ac:spMkLst>
            <pc:docMk/>
            <pc:sldMk cId="0" sldId="258"/>
            <ac:spMk id="10" creationId="{1EBE13D8-92C8-A2EC-1955-0DE8C56401C8}"/>
          </ac:spMkLst>
        </pc:spChg>
        <pc:spChg chg="mod">
          <ac:chgData name="勝亦 竜生" userId="25ac6b91-942c-43b4-bfe3-be94f33a16ec" providerId="ADAL" clId="{FB200850-1F3C-4790-8F16-B6EDDD94CF2B}" dt="2023-06-06T16:05:03.990" v="96" actId="1035"/>
          <ac:spMkLst>
            <pc:docMk/>
            <pc:sldMk cId="0" sldId="258"/>
            <ac:spMk id="11" creationId="{7D31083F-B4ED-3D76-A2F4-CA1F8A560CB1}"/>
          </ac:spMkLst>
        </pc:spChg>
        <pc:spChg chg="mod">
          <ac:chgData name="勝亦 竜生" userId="25ac6b91-942c-43b4-bfe3-be94f33a16ec" providerId="ADAL" clId="{FB200850-1F3C-4790-8F16-B6EDDD94CF2B}" dt="2023-06-06T16:05:03.990" v="96" actId="1035"/>
          <ac:spMkLst>
            <pc:docMk/>
            <pc:sldMk cId="0" sldId="258"/>
            <ac:spMk id="12" creationId="{90822D60-D772-2AF1-3FBB-7F3BD2E7EADC}"/>
          </ac:spMkLst>
        </pc:spChg>
        <pc:spChg chg="mod">
          <ac:chgData name="勝亦 竜生" userId="25ac6b91-942c-43b4-bfe3-be94f33a16ec" providerId="ADAL" clId="{FB200850-1F3C-4790-8F16-B6EDDD94CF2B}" dt="2023-06-06T16:04:48.222" v="87" actId="2710"/>
          <ac:spMkLst>
            <pc:docMk/>
            <pc:sldMk cId="0" sldId="258"/>
            <ac:spMk id="144" creationId="{00000000-0000-0000-0000-000000000000}"/>
          </ac:spMkLst>
        </pc:spChg>
        <pc:spChg chg="mod">
          <ac:chgData name="勝亦 竜生" userId="25ac6b91-942c-43b4-bfe3-be94f33a16ec" providerId="ADAL" clId="{FB200850-1F3C-4790-8F16-B6EDDD94CF2B}" dt="2023-06-06T16:05:56.099" v="100" actId="1076"/>
          <ac:spMkLst>
            <pc:docMk/>
            <pc:sldMk cId="0" sldId="258"/>
            <ac:spMk id="148" creationId="{00000000-0000-0000-0000-000000000000}"/>
          </ac:spMkLst>
        </pc:spChg>
        <pc:spChg chg="mod">
          <ac:chgData name="勝亦 竜生" userId="25ac6b91-942c-43b4-bfe3-be94f33a16ec" providerId="ADAL" clId="{FB200850-1F3C-4790-8F16-B6EDDD94CF2B}" dt="2023-06-06T16:03:03.409" v="70" actId="21"/>
          <ac:spMkLst>
            <pc:docMk/>
            <pc:sldMk cId="0" sldId="258"/>
            <ac:spMk id="149" creationId="{00000000-0000-0000-0000-000000000000}"/>
          </ac:spMkLst>
        </pc:spChg>
        <pc:spChg chg="mod">
          <ac:chgData name="勝亦 竜生" userId="25ac6b91-942c-43b4-bfe3-be94f33a16ec" providerId="ADAL" clId="{FB200850-1F3C-4790-8F16-B6EDDD94CF2B}" dt="2023-06-06T16:05:03.990" v="96" actId="1035"/>
          <ac:spMkLst>
            <pc:docMk/>
            <pc:sldMk cId="0" sldId="258"/>
            <ac:spMk id="151" creationId="{00000000-0000-0000-0000-000000000000}"/>
          </ac:spMkLst>
        </pc:spChg>
        <pc:spChg chg="mod">
          <ac:chgData name="勝亦 竜生" userId="25ac6b91-942c-43b4-bfe3-be94f33a16ec" providerId="ADAL" clId="{FB200850-1F3C-4790-8F16-B6EDDD94CF2B}" dt="2023-06-06T16:05:03.990" v="96" actId="1035"/>
          <ac:spMkLst>
            <pc:docMk/>
            <pc:sldMk cId="0" sldId="258"/>
            <ac:spMk id="156" creationId="{00000000-0000-0000-0000-000000000000}"/>
          </ac:spMkLst>
        </pc:spChg>
        <pc:spChg chg="mod">
          <ac:chgData name="勝亦 竜生" userId="25ac6b91-942c-43b4-bfe3-be94f33a16ec" providerId="ADAL" clId="{FB200850-1F3C-4790-8F16-B6EDDD94CF2B}" dt="2023-06-06T16:05:03.990" v="96" actId="1035"/>
          <ac:spMkLst>
            <pc:docMk/>
            <pc:sldMk cId="0" sldId="258"/>
            <ac:spMk id="176" creationId="{00000000-0000-0000-0000-000000000000}"/>
          </ac:spMkLst>
        </pc:spChg>
        <pc:spChg chg="mod">
          <ac:chgData name="勝亦 竜生" userId="25ac6b91-942c-43b4-bfe3-be94f33a16ec" providerId="ADAL" clId="{FB200850-1F3C-4790-8F16-B6EDDD94CF2B}" dt="2023-06-06T16:05:03.990" v="96" actId="1035"/>
          <ac:spMkLst>
            <pc:docMk/>
            <pc:sldMk cId="0" sldId="258"/>
            <ac:spMk id="177" creationId="{00000000-0000-0000-0000-000000000000}"/>
          </ac:spMkLst>
        </pc:spChg>
        <pc:spChg chg="mod">
          <ac:chgData name="勝亦 竜生" userId="25ac6b91-942c-43b4-bfe3-be94f33a16ec" providerId="ADAL" clId="{FB200850-1F3C-4790-8F16-B6EDDD94CF2B}" dt="2023-06-06T16:05:03.990" v="96" actId="1035"/>
          <ac:spMkLst>
            <pc:docMk/>
            <pc:sldMk cId="0" sldId="258"/>
            <ac:spMk id="180" creationId="{00000000-0000-0000-0000-000000000000}"/>
          </ac:spMkLst>
        </pc:spChg>
        <pc:spChg chg="mod">
          <ac:chgData name="勝亦 竜生" userId="25ac6b91-942c-43b4-bfe3-be94f33a16ec" providerId="ADAL" clId="{FB200850-1F3C-4790-8F16-B6EDDD94CF2B}" dt="2023-06-06T16:05:03.990" v="96" actId="1035"/>
          <ac:spMkLst>
            <pc:docMk/>
            <pc:sldMk cId="0" sldId="258"/>
            <ac:spMk id="198" creationId="{00000000-0000-0000-0000-000000000000}"/>
          </ac:spMkLst>
        </pc:spChg>
        <pc:grpChg chg="mod">
          <ac:chgData name="勝亦 竜生" userId="25ac6b91-942c-43b4-bfe3-be94f33a16ec" providerId="ADAL" clId="{FB200850-1F3C-4790-8F16-B6EDDD94CF2B}" dt="2023-06-06T16:05:03.990" v="96" actId="1035"/>
          <ac:grpSpMkLst>
            <pc:docMk/>
            <pc:sldMk cId="0" sldId="258"/>
            <ac:grpSpMk id="152" creationId="{00000000-0000-0000-0000-000000000000}"/>
          </ac:grpSpMkLst>
        </pc:grpChg>
        <pc:grpChg chg="mod">
          <ac:chgData name="勝亦 竜生" userId="25ac6b91-942c-43b4-bfe3-be94f33a16ec" providerId="ADAL" clId="{FB200850-1F3C-4790-8F16-B6EDDD94CF2B}" dt="2023-06-06T16:05:03.990" v="96" actId="1035"/>
          <ac:grpSpMkLst>
            <pc:docMk/>
            <pc:sldMk cId="0" sldId="258"/>
            <ac:grpSpMk id="157" creationId="{00000000-0000-0000-0000-000000000000}"/>
          </ac:grpSpMkLst>
        </pc:grpChg>
        <pc:grpChg chg="mod">
          <ac:chgData name="勝亦 竜生" userId="25ac6b91-942c-43b4-bfe3-be94f33a16ec" providerId="ADAL" clId="{FB200850-1F3C-4790-8F16-B6EDDD94CF2B}" dt="2023-06-06T16:05:03.990" v="96" actId="1035"/>
          <ac:grpSpMkLst>
            <pc:docMk/>
            <pc:sldMk cId="0" sldId="258"/>
            <ac:grpSpMk id="194" creationId="{00000000-0000-0000-0000-000000000000}"/>
          </ac:grpSpMkLst>
        </pc:grpChg>
        <pc:picChg chg="mod">
          <ac:chgData name="勝亦 竜生" userId="25ac6b91-942c-43b4-bfe3-be94f33a16ec" providerId="ADAL" clId="{FB200850-1F3C-4790-8F16-B6EDDD94CF2B}" dt="2023-06-06T16:05:03.990" v="96" actId="1035"/>
          <ac:picMkLst>
            <pc:docMk/>
            <pc:sldMk cId="0" sldId="258"/>
            <ac:picMk id="150" creationId="{00000000-0000-0000-0000-000000000000}"/>
          </ac:picMkLst>
        </pc:picChg>
        <pc:cxnChg chg="mod">
          <ac:chgData name="勝亦 竜生" userId="25ac6b91-942c-43b4-bfe3-be94f33a16ec" providerId="ADAL" clId="{FB200850-1F3C-4790-8F16-B6EDDD94CF2B}" dt="2023-06-06T16:05:03.990" v="96" actId="1035"/>
          <ac:cxnSpMkLst>
            <pc:docMk/>
            <pc:sldMk cId="0" sldId="258"/>
            <ac:cxnSpMk id="174" creationId="{00000000-0000-0000-0000-000000000000}"/>
          </ac:cxnSpMkLst>
        </pc:cxnChg>
        <pc:cxnChg chg="mod">
          <ac:chgData name="勝亦 竜生" userId="25ac6b91-942c-43b4-bfe3-be94f33a16ec" providerId="ADAL" clId="{FB200850-1F3C-4790-8F16-B6EDDD94CF2B}" dt="2023-06-06T16:05:03.990" v="96" actId="1035"/>
          <ac:cxnSpMkLst>
            <pc:docMk/>
            <pc:sldMk cId="0" sldId="258"/>
            <ac:cxnSpMk id="175" creationId="{00000000-0000-0000-0000-000000000000}"/>
          </ac:cxnSpMkLst>
        </pc:cxnChg>
      </pc:sldChg>
      <pc:sldChg chg="modSp mod">
        <pc:chgData name="勝亦 竜生" userId="25ac6b91-942c-43b4-bfe3-be94f33a16ec" providerId="ADAL" clId="{FB200850-1F3C-4790-8F16-B6EDDD94CF2B}" dt="2023-06-07T04:13:37.075" v="235" actId="20577"/>
        <pc:sldMkLst>
          <pc:docMk/>
          <pc:sldMk cId="0" sldId="259"/>
        </pc:sldMkLst>
        <pc:spChg chg="mod">
          <ac:chgData name="勝亦 竜生" userId="25ac6b91-942c-43b4-bfe3-be94f33a16ec" providerId="ADAL" clId="{FB200850-1F3C-4790-8F16-B6EDDD94CF2B}" dt="2023-06-07T04:13:37.075" v="235" actId="20577"/>
          <ac:spMkLst>
            <pc:docMk/>
            <pc:sldMk cId="0" sldId="259"/>
            <ac:spMk id="20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22825" y="739950"/>
            <a:ext cx="4490700" cy="36998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3575" y="4686475"/>
            <a:ext cx="5388600" cy="44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73575" y="4686475"/>
            <a:ext cx="5388600" cy="44398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87563" y="739775"/>
            <a:ext cx="2560637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73575" y="4686475"/>
            <a:ext cx="5388600" cy="44398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87563" y="739775"/>
            <a:ext cx="2560637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3:notes"/>
          <p:cNvSpPr txBox="1">
            <a:spLocks noGrp="1"/>
          </p:cNvSpPr>
          <p:nvPr>
            <p:ph type="body" idx="1"/>
          </p:nvPr>
        </p:nvSpPr>
        <p:spPr>
          <a:xfrm>
            <a:off x="673575" y="4686475"/>
            <a:ext cx="5388600" cy="44398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87563" y="739775"/>
            <a:ext cx="2560637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4:notes"/>
          <p:cNvSpPr txBox="1">
            <a:spLocks noGrp="1"/>
          </p:cNvSpPr>
          <p:nvPr>
            <p:ph type="body" idx="1"/>
          </p:nvPr>
        </p:nvSpPr>
        <p:spPr>
          <a:xfrm>
            <a:off x="673575" y="4686475"/>
            <a:ext cx="5388600" cy="44398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87563" y="739775"/>
            <a:ext cx="2560637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6"/>
          <p:cNvSpPr txBox="1"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6"/>
          <p:cNvSpPr txBox="1"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4" name="Google Shape;14;p6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6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&#10;縦書きテキスト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body" idx="1"/>
          </p:nvPr>
        </p:nvSpPr>
        <p:spPr>
          <a:xfrm rot="5400000">
            <a:off x="286367" y="2822135"/>
            <a:ext cx="6285266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5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5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>
            <a:spLocks noGrp="1"/>
          </p:cNvSpPr>
          <p:nvPr>
            <p:ph type="title"/>
          </p:nvPr>
        </p:nvSpPr>
        <p:spPr>
          <a:xfrm rot="5400000">
            <a:off x="1449696" y="3985464"/>
            <a:ext cx="839487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body" idx="1"/>
          </p:nvPr>
        </p:nvSpPr>
        <p:spPr>
          <a:xfrm rot="5400000">
            <a:off x="-1550679" y="2549570"/>
            <a:ext cx="839487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6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6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7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7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7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7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7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8"/>
          <p:cNvSpPr txBox="1"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8"/>
          <p:cNvSpPr txBox="1"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8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8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8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9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9"/>
          <p:cNvSpPr txBox="1">
            <a:spLocks noGrp="1"/>
          </p:cNvSpPr>
          <p:nvPr>
            <p:ph type="body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9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9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9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0"/>
          <p:cNvSpPr txBox="1"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0"/>
          <p:cNvSpPr txBox="1"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body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body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1" name="Google Shape;41;p10"/>
          <p:cNvSpPr txBox="1">
            <a:spLocks noGrp="1"/>
          </p:cNvSpPr>
          <p:nvPr>
            <p:ph type="body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1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2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&#10;コンテンツ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body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body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58" name="Google Shape;58;p13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3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4"/>
          <p:cNvSpPr>
            <a:spLocks noGrp="1"/>
          </p:cNvSpPr>
          <p:nvPr>
            <p:ph type="pic" idx="2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4"/>
          <p:cNvSpPr txBox="1">
            <a:spLocks noGrp="1"/>
          </p:cNvSpPr>
          <p:nvPr>
            <p:ph type="body" idx="1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5" name="Google Shape;65;p14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4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5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5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5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5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info.nerima.teruhime@gmail.com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" name="Google Shape;84;p1"/>
          <p:cNvGraphicFramePr/>
          <p:nvPr>
            <p:extLst>
              <p:ext uri="{D42A27DB-BD31-4B8C-83A1-F6EECF244321}">
                <p14:modId xmlns:p14="http://schemas.microsoft.com/office/powerpoint/2010/main" val="3399052634"/>
              </p:ext>
            </p:extLst>
          </p:nvPr>
        </p:nvGraphicFramePr>
        <p:xfrm>
          <a:off x="168441" y="4213951"/>
          <a:ext cx="6521100" cy="5507945"/>
        </p:xfrm>
        <a:graphic>
          <a:graphicData uri="http://schemas.openxmlformats.org/drawingml/2006/table">
            <a:tbl>
              <a:tblPr firstRow="1" bandRow="1">
                <a:noFill/>
                <a:tableStyleId>{3AC61A8F-AA91-47EB-88D8-3D200A7F91FC}</a:tableStyleId>
              </a:tblPr>
              <a:tblGrid>
                <a:gridCol w="1698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2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80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16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 u="none" strike="noStrike" cap="none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種　類</a:t>
                      </a:r>
                      <a:endParaRPr>
                        <a:latin typeface="+mj-ea"/>
                        <a:ea typeface="+mj-ea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 u="none" strike="noStrike" cap="none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金額（一口）</a:t>
                      </a:r>
                      <a:endParaRPr>
                        <a:latin typeface="+mj-ea"/>
                        <a:ea typeface="+mj-ea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 u="none" strike="noStrike" cap="none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内　容</a:t>
                      </a:r>
                      <a:endParaRPr>
                        <a:latin typeface="+mj-ea"/>
                        <a:ea typeface="+mj-ea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 u="none" strike="noStrike" cap="none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（１）</a:t>
                      </a:r>
                      <a:r>
                        <a:rPr lang="ja-JP" sz="1200" u="none" strike="noStrike" cap="none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パンフレット内</a:t>
                      </a:r>
                      <a:endParaRPr sz="1200" dirty="0">
                        <a:solidFill>
                          <a:srgbClr val="262626"/>
                        </a:solidFill>
                        <a:latin typeface="+mj-ea"/>
                        <a:ea typeface="+mj-ea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　ブロック広告協賛枠</a:t>
                      </a:r>
                      <a:endParaRPr sz="1200" dirty="0">
                        <a:solidFill>
                          <a:srgbClr val="262626"/>
                        </a:solidFill>
                        <a:latin typeface="+mj-ea"/>
                        <a:ea typeface="+mj-ea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\25,000 -</a:t>
                      </a:r>
                      <a:endParaRPr sz="1200">
                        <a:solidFill>
                          <a:srgbClr val="262626"/>
                        </a:solidFill>
                        <a:latin typeface="+mj-ea"/>
                        <a:ea typeface="+mj-ea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ブロック広告</a:t>
                      </a:r>
                      <a:endParaRPr>
                        <a:latin typeface="+mj-ea"/>
                        <a:ea typeface="+mj-ea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タテ.20ミリ×ヨコ.64ミリ</a:t>
                      </a:r>
                      <a:endParaRPr>
                        <a:latin typeface="+mj-ea"/>
                        <a:ea typeface="+mj-ea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000">
                <a:tc rowSpan="5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（２）</a:t>
                      </a:r>
                      <a:r>
                        <a:rPr lang="ja-JP" sz="120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パンフレット内</a:t>
                      </a:r>
                      <a:endParaRPr sz="1200" dirty="0">
                        <a:solidFill>
                          <a:srgbClr val="262626"/>
                        </a:solidFill>
                        <a:latin typeface="+mj-ea"/>
                        <a:ea typeface="+mj-ea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　フリー広告協賛枠</a:t>
                      </a:r>
                      <a:endParaRPr dirty="0">
                        <a:latin typeface="+mj-ea"/>
                        <a:ea typeface="+mj-ea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\50,000 -</a:t>
                      </a:r>
                      <a:endParaRPr sz="1200">
                        <a:solidFill>
                          <a:srgbClr val="262626"/>
                        </a:solidFill>
                        <a:latin typeface="+mj-ea"/>
                        <a:ea typeface="+mj-ea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基本</a:t>
                      </a:r>
                      <a:endParaRPr dirty="0">
                        <a:latin typeface="+mj-ea"/>
                        <a:ea typeface="+mj-ea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タテ.40ミリ×ヨコ.92ミリ</a:t>
                      </a:r>
                      <a:endParaRPr dirty="0">
                        <a:latin typeface="+mj-ea"/>
                        <a:ea typeface="+mj-ea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000"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\100,000 -</a:t>
                      </a:r>
                      <a:endParaRPr sz="1200">
                        <a:solidFill>
                          <a:srgbClr val="262626"/>
                        </a:solidFill>
                        <a:latin typeface="+mj-ea"/>
                        <a:ea typeface="+mj-ea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タテ2</a:t>
                      </a:r>
                      <a:endParaRPr>
                        <a:latin typeface="+mj-ea"/>
                        <a:ea typeface="+mj-ea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タテ.85ミリ×ヨコ.92ミリ</a:t>
                      </a:r>
                      <a:endParaRPr>
                        <a:latin typeface="+mj-ea"/>
                        <a:ea typeface="+mj-ea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000"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\200,000 -</a:t>
                      </a:r>
                      <a:endParaRPr sz="1200">
                        <a:solidFill>
                          <a:schemeClr val="dk1"/>
                        </a:solidFill>
                        <a:latin typeface="+mj-ea"/>
                        <a:ea typeface="+mj-ea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中型</a:t>
                      </a:r>
                      <a:endParaRPr>
                        <a:latin typeface="+mj-ea"/>
                        <a:ea typeface="+mj-ea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タテ.85ミリ×ヨコ.190ミリ</a:t>
                      </a:r>
                      <a:endParaRPr sz="1200">
                        <a:solidFill>
                          <a:schemeClr val="dk1"/>
                        </a:solidFill>
                        <a:latin typeface="+mj-ea"/>
                        <a:ea typeface="+mj-ea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8000"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\250,000 -</a:t>
                      </a:r>
                      <a:endParaRPr sz="1200">
                        <a:solidFill>
                          <a:schemeClr val="dk1"/>
                        </a:solidFill>
                        <a:latin typeface="+mj-ea"/>
                        <a:ea typeface="+mj-ea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A4半面</a:t>
                      </a:r>
                      <a:endParaRPr>
                        <a:latin typeface="+mj-ea"/>
                        <a:ea typeface="+mj-ea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タテ.130ミリ×ヨコ.190ミリ</a:t>
                      </a:r>
                      <a:endParaRPr sz="1200">
                        <a:solidFill>
                          <a:schemeClr val="dk1"/>
                        </a:solidFill>
                        <a:latin typeface="+mj-ea"/>
                        <a:ea typeface="+mj-ea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8000"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\350,000 -</a:t>
                      </a:r>
                      <a:endParaRPr sz="1200">
                        <a:solidFill>
                          <a:srgbClr val="262626"/>
                        </a:solidFill>
                        <a:latin typeface="+mj-ea"/>
                        <a:ea typeface="+mj-ea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A4全面</a:t>
                      </a:r>
                      <a:endParaRPr sz="1200">
                        <a:solidFill>
                          <a:srgbClr val="262626"/>
                        </a:solidFill>
                        <a:latin typeface="+mj-ea"/>
                        <a:ea typeface="+mj-ea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タテ.268ミリ×ヨコ.190ミリ</a:t>
                      </a:r>
                      <a:endParaRPr>
                        <a:latin typeface="+mj-ea"/>
                        <a:ea typeface="+mj-ea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8000">
                <a:tc rowSpan="3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（３）</a:t>
                      </a:r>
                      <a:r>
                        <a:rPr lang="ja-JP" sz="120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特設ステージ</a:t>
                      </a:r>
                      <a:endParaRPr sz="1200" dirty="0">
                        <a:solidFill>
                          <a:srgbClr val="262626"/>
                        </a:solidFill>
                        <a:latin typeface="+mj-ea"/>
                        <a:ea typeface="+mj-ea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　フリー広告協賛枠</a:t>
                      </a:r>
                      <a:endParaRPr sz="1200" dirty="0">
                        <a:solidFill>
                          <a:srgbClr val="262626"/>
                        </a:solidFill>
                        <a:latin typeface="+mj-ea"/>
                        <a:ea typeface="+mj-ea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\</a:t>
                      </a:r>
                      <a:r>
                        <a:rPr lang="en-US" altLang="ja-JP" sz="1200" dirty="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75</a:t>
                      </a:r>
                      <a:r>
                        <a:rPr lang="ja-JP" sz="120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,000 -</a:t>
                      </a:r>
                      <a:endParaRPr sz="1200" dirty="0">
                        <a:solidFill>
                          <a:srgbClr val="262626"/>
                        </a:solidFill>
                        <a:latin typeface="+mj-ea"/>
                        <a:ea typeface="+mj-ea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 dirty="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すずしろ</a:t>
                      </a:r>
                      <a:r>
                        <a:rPr lang="ja-JP" sz="1200" dirty="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ステージ</a:t>
                      </a:r>
                      <a:r>
                        <a:rPr lang="ja-JP" altLang="en-US" sz="1200" dirty="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　</a:t>
                      </a:r>
                      <a:r>
                        <a:rPr lang="ja-JP" sz="1200" dirty="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壁面（1箇所）</a:t>
                      </a:r>
                      <a:endParaRPr lang="en-US" altLang="ja-JP" sz="1200" dirty="0">
                        <a:solidFill>
                          <a:srgbClr val="262626"/>
                        </a:solidFill>
                        <a:latin typeface="+mj-ea"/>
                        <a:ea typeface="+mj-ea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 dirty="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（</a:t>
                      </a:r>
                      <a:r>
                        <a:rPr lang="en-US" sz="1200" dirty="0" err="1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開進第二中学校</a:t>
                      </a:r>
                      <a:r>
                        <a:rPr lang="en-US" sz="1200" dirty="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）</a:t>
                      </a:r>
                      <a:endParaRPr sz="1200" dirty="0">
                        <a:solidFill>
                          <a:srgbClr val="262626"/>
                        </a:solidFill>
                        <a:latin typeface="+mj-ea"/>
                        <a:ea typeface="+mj-ea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 dirty="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タテ.600ミリ×ヨコ.900ミリ</a:t>
                      </a:r>
                      <a:endParaRPr lang="en-US" altLang="ja-JP" sz="1200" dirty="0">
                        <a:solidFill>
                          <a:srgbClr val="262626"/>
                        </a:solidFill>
                        <a:latin typeface="+mj-ea"/>
                        <a:ea typeface="+mj-ea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8000"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\50,000 -</a:t>
                      </a:r>
                      <a:endParaRPr sz="1200" dirty="0">
                        <a:solidFill>
                          <a:srgbClr val="262626"/>
                        </a:solidFill>
                        <a:latin typeface="+mj-ea"/>
                        <a:ea typeface="+mj-ea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 dirty="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つつじ</a:t>
                      </a:r>
                      <a:r>
                        <a:rPr lang="ja-JP" sz="1200" dirty="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ステージ</a:t>
                      </a:r>
                      <a:r>
                        <a:rPr lang="ja-JP" altLang="en-US" sz="1200" dirty="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　</a:t>
                      </a:r>
                      <a:r>
                        <a:rPr lang="ja-JP" sz="1200" dirty="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壁面（1箇所）</a:t>
                      </a:r>
                      <a:endParaRPr lang="en-US" altLang="ja-JP" sz="1200" dirty="0">
                        <a:solidFill>
                          <a:srgbClr val="262626"/>
                        </a:solidFill>
                        <a:latin typeface="+mj-ea"/>
                        <a:ea typeface="+mj-ea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 dirty="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（平成つつじ公園）</a:t>
                      </a:r>
                      <a:endParaRPr sz="1200" dirty="0">
                        <a:solidFill>
                          <a:srgbClr val="262626"/>
                        </a:solidFill>
                        <a:latin typeface="+mj-ea"/>
                        <a:ea typeface="+mj-ea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 dirty="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タテ.600ミリ×ヨコ.900ミリ</a:t>
                      </a:r>
                      <a:endParaRPr dirty="0">
                        <a:latin typeface="+mj-ea"/>
                        <a:ea typeface="+mj-ea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8000"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62626"/>
                        </a:buClr>
                        <a:buSzPts val="1200"/>
                        <a:buFont typeface="Arial"/>
                        <a:buNone/>
                      </a:pPr>
                      <a:r>
                        <a:rPr lang="ja-JP" sz="120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\</a:t>
                      </a:r>
                      <a:r>
                        <a:rPr lang="en-US" altLang="ja-JP" sz="1200" dirty="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50</a:t>
                      </a:r>
                      <a:r>
                        <a:rPr lang="ja-JP" sz="120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,000 -</a:t>
                      </a:r>
                      <a:endParaRPr sz="1200" dirty="0">
                        <a:solidFill>
                          <a:srgbClr val="262626"/>
                        </a:solidFill>
                        <a:latin typeface="+mj-ea"/>
                        <a:ea typeface="+mj-ea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ja-JP" sz="1200" b="0" i="0" u="none" strike="noStrike" cap="none" dirty="0">
                          <a:solidFill>
                            <a:srgbClr val="262626"/>
                          </a:solidFill>
                          <a:latin typeface="+mj-ea"/>
                          <a:ea typeface="Calibri"/>
                          <a:cs typeface="Arial"/>
                          <a:sym typeface="Arial"/>
                        </a:rPr>
                        <a:t>(</a:t>
                      </a:r>
                      <a:r>
                        <a:rPr lang="ja-JP" altLang="ja-JP" sz="1200" b="0" i="0" u="none" strike="noStrike" cap="none" dirty="0">
                          <a:solidFill>
                            <a:srgbClr val="262626"/>
                          </a:solidFill>
                          <a:latin typeface="+mj-ea"/>
                          <a:ea typeface="Calibri"/>
                          <a:cs typeface="Arial"/>
                          <a:sym typeface="Arial"/>
                        </a:rPr>
                        <a:t>仮称</a:t>
                      </a:r>
                      <a:r>
                        <a:rPr lang="en-US" altLang="ja-JP" sz="1200" b="0" i="0" u="none" strike="noStrike" cap="none" dirty="0">
                          <a:solidFill>
                            <a:srgbClr val="262626"/>
                          </a:solidFill>
                          <a:latin typeface="+mj-ea"/>
                          <a:ea typeface="Calibri"/>
                          <a:cs typeface="Arial"/>
                          <a:sym typeface="Arial"/>
                        </a:rPr>
                        <a:t>)</a:t>
                      </a:r>
                      <a:r>
                        <a:rPr lang="ja-JP" altLang="en-US" sz="1200" dirty="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運動場</a:t>
                      </a:r>
                      <a:r>
                        <a:rPr lang="ja-JP" sz="1200" dirty="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ステージ</a:t>
                      </a:r>
                      <a:r>
                        <a:rPr lang="ja-JP" altLang="en-US" sz="1200" dirty="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　</a:t>
                      </a:r>
                      <a:r>
                        <a:rPr lang="ja-JP" sz="1200" dirty="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壁面（1箇所）</a:t>
                      </a:r>
                      <a:endParaRPr lang="en-US" altLang="ja-JP" sz="1200" dirty="0">
                        <a:solidFill>
                          <a:srgbClr val="262626"/>
                        </a:solidFill>
                        <a:latin typeface="+mj-ea"/>
                        <a:ea typeface="+mj-ea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 dirty="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（練馬総合</a:t>
                      </a:r>
                      <a:r>
                        <a:rPr lang="ja-JP" altLang="en-US" sz="1200" dirty="0" smtClean="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運動場）</a:t>
                      </a:r>
                      <a:endParaRPr sz="1200" dirty="0">
                        <a:solidFill>
                          <a:srgbClr val="262626"/>
                        </a:solidFill>
                        <a:latin typeface="+mj-ea"/>
                        <a:ea typeface="+mj-ea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 dirty="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タテ.600ミリ×ヨコ.900ミリ</a:t>
                      </a:r>
                      <a:endParaRPr dirty="0">
                        <a:latin typeface="+mj-ea"/>
                        <a:ea typeface="+mj-ea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（４）</a:t>
                      </a:r>
                      <a:r>
                        <a:rPr lang="ja-JP" sz="120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パンフレット内</a:t>
                      </a:r>
                      <a:endParaRPr sz="1200" dirty="0">
                        <a:solidFill>
                          <a:srgbClr val="262626"/>
                        </a:solidFill>
                        <a:latin typeface="+mj-ea"/>
                        <a:ea typeface="+mj-ea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　運営協賛枠</a:t>
                      </a:r>
                      <a:endParaRPr sz="1200" dirty="0">
                        <a:solidFill>
                          <a:srgbClr val="262626"/>
                        </a:solidFill>
                        <a:latin typeface="+mj-ea"/>
                        <a:ea typeface="+mj-ea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\5,000 -</a:t>
                      </a:r>
                      <a:endParaRPr sz="1200">
                        <a:solidFill>
                          <a:srgbClr val="262626"/>
                        </a:solidFill>
                        <a:latin typeface="+mj-ea"/>
                        <a:ea typeface="+mj-ea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 dirty="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練馬まつりへの運営協賛です。</a:t>
                      </a:r>
                      <a:endParaRPr sz="1200" dirty="0">
                        <a:solidFill>
                          <a:srgbClr val="262626"/>
                        </a:solidFill>
                        <a:latin typeface="+mj-ea"/>
                        <a:ea typeface="+mj-ea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sz="1200" dirty="0">
                          <a:solidFill>
                            <a:srgbClr val="262626"/>
                          </a:solidFill>
                          <a:latin typeface="+mj-ea"/>
                          <a:ea typeface="+mj-ea"/>
                          <a:cs typeface="Arial"/>
                          <a:sym typeface="Arial"/>
                        </a:rPr>
                        <a:t>パンフレットに企業名・団体名を掲載をいたします。</a:t>
                      </a:r>
                      <a:endParaRPr dirty="0">
                        <a:latin typeface="+mj-ea"/>
                        <a:ea typeface="+mj-ea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85" name="Google Shape;85;p1"/>
          <p:cNvSpPr/>
          <p:nvPr/>
        </p:nvSpPr>
        <p:spPr>
          <a:xfrm>
            <a:off x="-2" y="149581"/>
            <a:ext cx="685800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 b="0" i="0" u="none" strike="noStrike" cap="none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第46回練馬まつり協賛金募集要項　</a:t>
            </a:r>
            <a:endParaRPr sz="2400" dirty="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388523" y="673661"/>
            <a:ext cx="241329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600" b="1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1　練馬まつりの概要</a:t>
            </a:r>
            <a:endParaRPr dirty="0">
              <a:latin typeface="+mj-ea"/>
              <a:ea typeface="+mj-ea"/>
            </a:endParaRPr>
          </a:p>
        </p:txBody>
      </p:sp>
      <p:sp>
        <p:nvSpPr>
          <p:cNvPr id="87" name="Google Shape;87;p1"/>
          <p:cNvSpPr/>
          <p:nvPr/>
        </p:nvSpPr>
        <p:spPr>
          <a:xfrm>
            <a:off x="168441" y="1012215"/>
            <a:ext cx="6858000" cy="255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66700" marR="0" lvl="0" indent="-2667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（1）開催日時</a:t>
            </a:r>
            <a:r>
              <a:rPr lang="ja-JP" altLang="en-US" sz="1200" dirty="0">
                <a:solidFill>
                  <a:schemeClr val="dk1"/>
                </a:solidFill>
                <a:latin typeface="+mj-ea"/>
                <a:ea typeface="+mj-ea"/>
              </a:rPr>
              <a:t>　</a:t>
            </a:r>
            <a:r>
              <a:rPr lang="ja-JP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令和5年10月15日（日）　午前10時～午後3時</a:t>
            </a:r>
            <a:endParaRPr sz="1200" dirty="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（2）会場　</a:t>
            </a:r>
            <a:r>
              <a:rPr lang="ja-JP" sz="1200" dirty="0">
                <a:solidFill>
                  <a:schemeClr val="dk1"/>
                </a:solidFill>
                <a:latin typeface="+mj-ea"/>
                <a:ea typeface="+mj-ea"/>
                <a:cs typeface="Calibri"/>
                <a:sym typeface="Calibri"/>
              </a:rPr>
              <a:t>練馬駅北口およびマロニエ通り周辺　（南町小</a:t>
            </a:r>
            <a:r>
              <a:rPr lang="ja-JP" altLang="en-US" sz="1200" dirty="0">
                <a:solidFill>
                  <a:schemeClr val="dk1"/>
                </a:solidFill>
                <a:latin typeface="+mj-ea"/>
                <a:ea typeface="+mj-ea"/>
                <a:cs typeface="Calibri"/>
                <a:sym typeface="Calibri"/>
              </a:rPr>
              <a:t>学校</a:t>
            </a:r>
            <a:r>
              <a:rPr lang="ja-JP" sz="1200" dirty="0">
                <a:solidFill>
                  <a:schemeClr val="dk1"/>
                </a:solidFill>
                <a:latin typeface="+mj-ea"/>
                <a:ea typeface="+mj-ea"/>
                <a:cs typeface="Calibri"/>
                <a:sym typeface="Calibri"/>
              </a:rPr>
              <a:t>・開進第二中</a:t>
            </a:r>
            <a:r>
              <a:rPr lang="ja-JP" altLang="en-US" sz="1200" dirty="0">
                <a:solidFill>
                  <a:schemeClr val="dk1"/>
                </a:solidFill>
                <a:latin typeface="+mj-ea"/>
                <a:ea typeface="+mj-ea"/>
                <a:cs typeface="Calibri"/>
                <a:sym typeface="Calibri"/>
              </a:rPr>
              <a:t>学校</a:t>
            </a:r>
            <a:r>
              <a:rPr lang="ja-JP" sz="1200" dirty="0">
                <a:solidFill>
                  <a:schemeClr val="dk1"/>
                </a:solidFill>
                <a:latin typeface="+mj-ea"/>
                <a:ea typeface="+mj-ea"/>
                <a:cs typeface="Calibri"/>
                <a:sym typeface="Calibri"/>
              </a:rPr>
              <a:t>・練馬総合運動場ほか）</a:t>
            </a:r>
            <a:endParaRPr sz="1200" dirty="0">
              <a:solidFill>
                <a:schemeClr val="dk1"/>
              </a:solidFill>
              <a:latin typeface="+mj-ea"/>
              <a:ea typeface="+mj-ea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（3）内容</a:t>
            </a:r>
            <a:br>
              <a:rPr lang="ja-JP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</a:br>
            <a:r>
              <a:rPr lang="ja-JP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　①　ステージ（ダンス、音楽等のパフォーマンス）</a:t>
            </a:r>
            <a:br>
              <a:rPr lang="ja-JP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</a:br>
            <a:r>
              <a:rPr lang="ja-JP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　②　出展（練馬の名産品、地方物産品の販売、展示や体験等）</a:t>
            </a:r>
            <a:endParaRPr sz="1200" dirty="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266700" marR="0" lvl="0" indent="-2667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（4）主催者</a:t>
            </a:r>
            <a:br>
              <a:rPr lang="ja-JP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</a:br>
            <a:r>
              <a:rPr lang="ja-JP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練馬まつり推進協議会　（練馬まつり運営スタッフ委員会、練馬区）</a:t>
            </a:r>
            <a:endParaRPr sz="1200" dirty="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266700" marR="0" lvl="0" indent="-2667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（5）その他</a:t>
            </a:r>
            <a:endParaRPr sz="1200" dirty="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266700" marR="0" lvl="0" indent="-2667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　①　入場料　無料</a:t>
            </a:r>
            <a:endParaRPr sz="1200" dirty="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266700" marR="0" lvl="0" indent="-2667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　②　来場者数</a:t>
            </a:r>
            <a:r>
              <a:rPr lang="ja-JP" altLang="en-US" sz="16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　</a:t>
            </a:r>
            <a:r>
              <a:rPr lang="ja-JP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令和4年度実績：約52,000人（練馬駅</a:t>
            </a:r>
            <a:r>
              <a:rPr lang="ja-JP" altLang="en-US" sz="1200" dirty="0">
                <a:solidFill>
                  <a:schemeClr val="dk1"/>
                </a:solidFill>
                <a:latin typeface="+mj-ea"/>
                <a:ea typeface="+mj-ea"/>
              </a:rPr>
              <a:t>北口および、マロニエ通り周辺</a:t>
            </a:r>
            <a:r>
              <a:rPr lang="ja-JP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）</a:t>
            </a:r>
            <a:endParaRPr sz="1200" dirty="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266700" marR="0" lvl="0" indent="-2667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                       </a:t>
            </a:r>
            <a:r>
              <a:rPr lang="ja-JP" altLang="en-US" sz="1200" dirty="0">
                <a:solidFill>
                  <a:schemeClr val="dk1"/>
                </a:solidFill>
                <a:latin typeface="+mj-ea"/>
                <a:ea typeface="+mj-ea"/>
              </a:rPr>
              <a:t> </a:t>
            </a:r>
            <a:r>
              <a:rPr lang="ja-JP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令和2年度</a:t>
            </a:r>
            <a:r>
              <a:rPr lang="en-US" altLang="ja-JP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3</a:t>
            </a:r>
            <a:r>
              <a:rPr lang="ja-JP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年度　中止</a:t>
            </a:r>
            <a:endParaRPr sz="1200" dirty="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266700" marR="0" lvl="0" indent="-2667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                        令和元年度実績：約35,000人（としまえん開催） 　</a:t>
            </a:r>
            <a:endParaRPr sz="1200" dirty="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266700" marR="0" lvl="0" indent="-2667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　③　パンフレット発行部数　35,000部(予定）</a:t>
            </a:r>
            <a:endParaRPr sz="1200" dirty="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378905" y="3865785"/>
            <a:ext cx="2528418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600" b="1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２　協賛の種類・内容</a:t>
            </a:r>
            <a:endParaRPr sz="1600" b="1" dirty="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7262261" y="45133"/>
            <a:ext cx="799296" cy="35052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資料3-3</a:t>
            </a:r>
            <a:endParaRPr sz="14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"/>
          <p:cNvSpPr/>
          <p:nvPr/>
        </p:nvSpPr>
        <p:spPr>
          <a:xfrm>
            <a:off x="119308" y="9618546"/>
            <a:ext cx="3408305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ja-JP" sz="1100" b="0" i="0" u="none" strike="noStrike" cap="none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※ご希望により、</a:t>
            </a:r>
            <a:r>
              <a:rPr lang="ja-JP" sz="1100" b="1" i="0" u="none" strike="noStrike" cap="none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2口以上（タテ組、ヨコ組）</a:t>
            </a:r>
            <a:r>
              <a:rPr lang="ja-JP" sz="1100" b="0" i="0" u="none" strike="noStrike" cap="none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も可能です。</a:t>
            </a:r>
            <a:endParaRPr sz="1100" b="0" i="0" u="none" strike="noStrike" cap="none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</p:txBody>
      </p:sp>
      <p:sp>
        <p:nvSpPr>
          <p:cNvPr id="96" name="Google Shape;96;p2"/>
          <p:cNvSpPr/>
          <p:nvPr/>
        </p:nvSpPr>
        <p:spPr>
          <a:xfrm>
            <a:off x="2442497" y="4186329"/>
            <a:ext cx="441550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ja-JP" sz="1200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（</a:t>
            </a:r>
            <a:r>
              <a:rPr lang="ja-JP" sz="1100" b="0" i="0" u="none" strike="noStrike" cap="none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パンフレットサイズ</a:t>
            </a:r>
            <a:r>
              <a:rPr lang="ja-JP" sz="1200" b="0" i="0" u="none" strike="noStrike" cap="none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　A4型ブック型パンフレット</a:t>
            </a:r>
            <a:r>
              <a:rPr lang="ja-JP" sz="1200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全16頁フルカラー）</a:t>
            </a:r>
            <a:endParaRPr sz="1200" b="0" i="0" u="none" strike="noStrike" cap="none" dirty="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</p:txBody>
      </p:sp>
      <p:sp>
        <p:nvSpPr>
          <p:cNvPr id="97" name="Google Shape;97;p2"/>
          <p:cNvSpPr txBox="1"/>
          <p:nvPr/>
        </p:nvSpPr>
        <p:spPr>
          <a:xfrm>
            <a:off x="-148865" y="4224280"/>
            <a:ext cx="2944907" cy="312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-JP" sz="110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●パンフレット広告掲載イメージ</a:t>
            </a:r>
            <a:endParaRPr sz="1100" b="0" i="0" u="none" strike="noStrike" cap="none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</p:txBody>
      </p:sp>
      <p:sp>
        <p:nvSpPr>
          <p:cNvPr id="98" name="Google Shape;98;p2"/>
          <p:cNvSpPr/>
          <p:nvPr/>
        </p:nvSpPr>
        <p:spPr>
          <a:xfrm>
            <a:off x="497195" y="874651"/>
            <a:ext cx="4097597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ja-JP" sz="1200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練馬</a:t>
            </a:r>
            <a:r>
              <a:rPr lang="ja-JP" sz="1200" b="0" i="0" u="none" strike="noStrike" cap="none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まつりパンフレット内にブロック広告を掲載いたします。　</a:t>
            </a:r>
            <a:endParaRPr sz="1200" b="0" i="0" u="none" strike="noStrike" cap="none" dirty="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ja-JP" sz="1200" b="0" i="0" u="none" strike="noStrike" cap="none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掲載される内容は次の通りです。</a:t>
            </a:r>
            <a:endParaRPr sz="1200" b="0" i="0" u="none" strike="noStrike" cap="none" dirty="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①</a:t>
            </a:r>
            <a:r>
              <a:rPr lang="ja-JP" sz="1200" b="0" i="0" u="none" strike="noStrike" cap="none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ご芳名　</a:t>
            </a:r>
            <a:endParaRPr sz="1200" b="0" i="0" u="none" strike="noStrike" cap="none" dirty="0">
              <a:solidFill>
                <a:srgbClr val="000000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b="0" i="0" u="none" strike="noStrike" cap="none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②住所・電話番号　</a:t>
            </a:r>
            <a:endParaRPr sz="1200" b="0" i="0" u="none" strike="noStrike" cap="none" dirty="0">
              <a:solidFill>
                <a:srgbClr val="000000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b="0" i="0" u="none" strike="noStrike" cap="none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③URL</a:t>
            </a:r>
            <a:r>
              <a:rPr lang="ja-JP" sz="1200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・</a:t>
            </a:r>
            <a:r>
              <a:rPr lang="ja-JP" sz="1200" b="0" i="0" u="none" strike="noStrike" cap="none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メールアドレス</a:t>
            </a:r>
            <a:r>
              <a:rPr lang="ja-JP" sz="1200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・</a:t>
            </a:r>
            <a:r>
              <a:rPr lang="ja-JP" sz="1200" b="0" i="0" u="none" strike="noStrike" cap="none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SNSアカウント</a:t>
            </a:r>
            <a:endParaRPr sz="1200" b="0" i="0" u="none" strike="noStrike" cap="none" dirty="0">
              <a:solidFill>
                <a:srgbClr val="000000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④</a:t>
            </a:r>
            <a:r>
              <a:rPr lang="ja-JP" sz="1200" b="0" i="0" u="none" strike="noStrike" cap="none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16文字以内のメッセージ</a:t>
            </a:r>
            <a:endParaRPr sz="1200" b="0" i="0" u="none" strike="noStrike" cap="none" dirty="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</p:txBody>
      </p:sp>
      <p:sp>
        <p:nvSpPr>
          <p:cNvPr id="99" name="Google Shape;99;p2"/>
          <p:cNvSpPr txBox="1"/>
          <p:nvPr/>
        </p:nvSpPr>
        <p:spPr>
          <a:xfrm>
            <a:off x="4125606" y="1373093"/>
            <a:ext cx="1911617" cy="329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ja-JP" sz="120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【ブロック広告枠イメージ】</a:t>
            </a:r>
            <a:endParaRPr sz="1200" b="0" i="0" u="none" strike="noStrike" cap="none" dirty="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</p:txBody>
      </p:sp>
      <p:sp>
        <p:nvSpPr>
          <p:cNvPr id="100" name="Google Shape;100;p2"/>
          <p:cNvSpPr/>
          <p:nvPr/>
        </p:nvSpPr>
        <p:spPr>
          <a:xfrm>
            <a:off x="4242358" y="1598702"/>
            <a:ext cx="143454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タテ.20ミリ×ヨコ.64ミリ</a:t>
            </a:r>
            <a:endParaRPr/>
          </a:p>
        </p:txBody>
      </p:sp>
      <p:sp>
        <p:nvSpPr>
          <p:cNvPr id="101" name="Google Shape;101;p2"/>
          <p:cNvSpPr/>
          <p:nvPr/>
        </p:nvSpPr>
        <p:spPr>
          <a:xfrm>
            <a:off x="497195" y="2988265"/>
            <a:ext cx="5676554" cy="12464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dirty="0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練馬まつりパンフレット内にフリーデザインの広告を掲載いたします。</a:t>
            </a:r>
            <a:endParaRPr sz="1000" dirty="0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dirty="0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枠の中の表現・デザインは自由です。（広告デザインは、AI、JPEG等完全データで入稿してください。）</a:t>
            </a:r>
            <a:endParaRPr dirty="0">
              <a:latin typeface="+mn-ea"/>
              <a:ea typeface="+mn-ea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dirty="0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※PDFでも掲載可能ですが、画質が劣化する可能性があります。</a:t>
            </a:r>
            <a:endParaRPr sz="1000" dirty="0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dirty="0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※掲載順は、レイアウト等の都合により調整いたします。</a:t>
            </a:r>
            <a:endParaRPr sz="1000" dirty="0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dirty="0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※データ確認の上、トリミングやリサイズする場合がありますので、予めご了承ください。</a:t>
            </a:r>
            <a:endParaRPr sz="1000" dirty="0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102" name="Google Shape;102;p2"/>
          <p:cNvSpPr/>
          <p:nvPr/>
        </p:nvSpPr>
        <p:spPr>
          <a:xfrm>
            <a:off x="4307592" y="1824311"/>
            <a:ext cx="2304000" cy="7920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ja-JP"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④私達は</a:t>
            </a:r>
            <a:r>
              <a:rPr lang="ja-JP" sz="9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練馬</a:t>
            </a:r>
            <a:r>
              <a:rPr lang="ja-JP"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まつりを応援しています</a:t>
            </a:r>
            <a:endParaRPr sz="9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"/>
              <a:buFont typeface="Arial"/>
              <a:buNone/>
            </a:pPr>
            <a:r>
              <a:rPr lang="ja-JP" sz="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　　　</a:t>
            </a:r>
            <a:endParaRPr sz="6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①</a:t>
            </a:r>
            <a:r>
              <a:rPr lang="ja-JP" sz="1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株式会社　●●●●</a:t>
            </a:r>
            <a:endParaRPr sz="12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ja-JP"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②練馬区豊玉北</a:t>
            </a:r>
            <a:r>
              <a:rPr lang="ja-JP"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6-12-1　TEL03-6721-0061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③https://nerima-matsuri.com/</a:t>
            </a: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2"/>
          <p:cNvSpPr txBox="1"/>
          <p:nvPr/>
        </p:nvSpPr>
        <p:spPr>
          <a:xfrm>
            <a:off x="330049" y="179286"/>
            <a:ext cx="1667444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600" b="1">
                <a:solidFill>
                  <a:schemeClr val="dk1"/>
                </a:solidFill>
                <a:latin typeface="+mj-ea"/>
                <a:ea typeface="+mj-ea"/>
                <a:cs typeface="Calibri"/>
                <a:sym typeface="Calibri"/>
              </a:rPr>
              <a:t>3　各協賛の詳細</a:t>
            </a:r>
            <a:endParaRPr sz="1600" b="1">
              <a:solidFill>
                <a:schemeClr val="dk1"/>
              </a:solidFill>
              <a:latin typeface="+mj-ea"/>
              <a:ea typeface="+mj-ea"/>
              <a:cs typeface="Calibri"/>
              <a:sym typeface="Calibri"/>
            </a:endParaRPr>
          </a:p>
        </p:txBody>
      </p:sp>
      <p:sp>
        <p:nvSpPr>
          <p:cNvPr id="104" name="Google Shape;104;p2"/>
          <p:cNvSpPr txBox="1"/>
          <p:nvPr/>
        </p:nvSpPr>
        <p:spPr>
          <a:xfrm>
            <a:off x="497195" y="594226"/>
            <a:ext cx="4320000" cy="307736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400" b="1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（1）パンフレット内ブロック広告協賛枠（25,000円／口）</a:t>
            </a:r>
            <a:endParaRPr sz="1400" dirty="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</p:txBody>
      </p:sp>
      <p:sp>
        <p:nvSpPr>
          <p:cNvPr id="105" name="Google Shape;105;p2"/>
          <p:cNvSpPr txBox="1"/>
          <p:nvPr/>
        </p:nvSpPr>
        <p:spPr>
          <a:xfrm>
            <a:off x="497195" y="2669371"/>
            <a:ext cx="5248873" cy="307777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400" b="1">
                <a:solidFill>
                  <a:srgbClr val="000000"/>
                </a:solidFill>
                <a:latin typeface="+mn-ea"/>
                <a:ea typeface="+mn-ea"/>
                <a:cs typeface="Arial"/>
                <a:sym typeface="Arial"/>
              </a:rPr>
              <a:t>（2）パンフレット内フリー広告協賛枠（50,000円～350,000円／口）</a:t>
            </a:r>
            <a:endParaRPr sz="1400" dirty="0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106" name="Google Shape;106;p2"/>
          <p:cNvSpPr/>
          <p:nvPr/>
        </p:nvSpPr>
        <p:spPr>
          <a:xfrm>
            <a:off x="3645876" y="5020520"/>
            <a:ext cx="2700000" cy="2123409"/>
          </a:xfrm>
          <a:prstGeom prst="rect">
            <a:avLst/>
          </a:prstGeom>
          <a:solidFill>
            <a:srgbClr val="F7CAAC"/>
          </a:solidFill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2"/>
          <p:cNvSpPr/>
          <p:nvPr/>
        </p:nvSpPr>
        <p:spPr>
          <a:xfrm>
            <a:off x="3688065" y="5052962"/>
            <a:ext cx="2628000" cy="1353066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2"/>
          <p:cNvSpPr/>
          <p:nvPr/>
        </p:nvSpPr>
        <p:spPr>
          <a:xfrm>
            <a:off x="3586926" y="4991535"/>
            <a:ext cx="2808000" cy="4348800"/>
          </a:xfrm>
          <a:prstGeom prst="rect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2"/>
          <p:cNvSpPr txBox="1"/>
          <p:nvPr/>
        </p:nvSpPr>
        <p:spPr>
          <a:xfrm>
            <a:off x="269034" y="4626621"/>
            <a:ext cx="3115133" cy="2681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ja-JP" sz="1200" b="1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【①</a:t>
            </a:r>
            <a:r>
              <a:rPr lang="ja-JP" sz="1200" b="1" i="0" u="none" strike="noStrike" cap="none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ブロック広告・④運営広告枠</a:t>
            </a:r>
            <a:r>
              <a:rPr lang="ja-JP" sz="1200" b="1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イメージ】</a:t>
            </a:r>
            <a:endParaRPr sz="1200" b="1" i="0" u="none" strike="noStrike" cap="none" dirty="0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110" name="Google Shape;110;p2"/>
          <p:cNvSpPr/>
          <p:nvPr/>
        </p:nvSpPr>
        <p:spPr>
          <a:xfrm>
            <a:off x="433934" y="5039160"/>
            <a:ext cx="1496563" cy="2502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0" i="0" u="none" strike="noStrike" cap="none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【①ブロック広告】</a:t>
            </a:r>
            <a:endParaRPr sz="1000" b="0" i="0" u="none" strike="noStrike" cap="none" dirty="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</p:txBody>
      </p:sp>
      <p:sp>
        <p:nvSpPr>
          <p:cNvPr id="111" name="Google Shape;111;p2"/>
          <p:cNvSpPr/>
          <p:nvPr/>
        </p:nvSpPr>
        <p:spPr>
          <a:xfrm>
            <a:off x="446351" y="7479158"/>
            <a:ext cx="1207678" cy="2502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0" i="0" u="none" strike="noStrike" cap="none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【④運営協賛】</a:t>
            </a:r>
            <a:endParaRPr sz="1000" b="0" i="0" u="none" strike="noStrike" cap="none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</p:txBody>
      </p:sp>
      <p:sp>
        <p:nvSpPr>
          <p:cNvPr id="112" name="Google Shape;112;p2"/>
          <p:cNvSpPr/>
          <p:nvPr/>
        </p:nvSpPr>
        <p:spPr>
          <a:xfrm>
            <a:off x="302979" y="4939443"/>
            <a:ext cx="2942380" cy="4433626"/>
          </a:xfrm>
          <a:prstGeom prst="rect">
            <a:avLst/>
          </a:prstGeom>
          <a:noFill/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2"/>
          <p:cNvSpPr/>
          <p:nvPr/>
        </p:nvSpPr>
        <p:spPr>
          <a:xfrm>
            <a:off x="302594" y="5248649"/>
            <a:ext cx="2902436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タテ20ミリ×ヨコ64ミリ</a:t>
            </a:r>
            <a:endParaRPr sz="800" dirty="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￥25,000-</a:t>
            </a:r>
            <a:endParaRPr dirty="0">
              <a:latin typeface="+mj-ea"/>
              <a:ea typeface="+mj-ea"/>
            </a:endParaRPr>
          </a:p>
        </p:txBody>
      </p:sp>
      <p:sp>
        <p:nvSpPr>
          <p:cNvPr id="114" name="Google Shape;114;p2"/>
          <p:cNvSpPr/>
          <p:nvPr/>
        </p:nvSpPr>
        <p:spPr>
          <a:xfrm>
            <a:off x="428803" y="5733345"/>
            <a:ext cx="900000" cy="324000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2"/>
          <p:cNvSpPr/>
          <p:nvPr/>
        </p:nvSpPr>
        <p:spPr>
          <a:xfrm>
            <a:off x="1328803" y="5733345"/>
            <a:ext cx="900000" cy="324000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2"/>
          <p:cNvSpPr/>
          <p:nvPr/>
        </p:nvSpPr>
        <p:spPr>
          <a:xfrm>
            <a:off x="2230549" y="5733345"/>
            <a:ext cx="900000" cy="324000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2"/>
          <p:cNvSpPr/>
          <p:nvPr/>
        </p:nvSpPr>
        <p:spPr>
          <a:xfrm>
            <a:off x="428803" y="6178796"/>
            <a:ext cx="900000" cy="324000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2"/>
          <p:cNvSpPr/>
          <p:nvPr/>
        </p:nvSpPr>
        <p:spPr>
          <a:xfrm>
            <a:off x="1328803" y="6178796"/>
            <a:ext cx="900000" cy="324000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2"/>
          <p:cNvSpPr/>
          <p:nvPr/>
        </p:nvSpPr>
        <p:spPr>
          <a:xfrm>
            <a:off x="2230549" y="6178796"/>
            <a:ext cx="900000" cy="324000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2"/>
          <p:cNvSpPr/>
          <p:nvPr/>
        </p:nvSpPr>
        <p:spPr>
          <a:xfrm>
            <a:off x="428803" y="6587382"/>
            <a:ext cx="900000" cy="324000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2"/>
          <p:cNvSpPr/>
          <p:nvPr/>
        </p:nvSpPr>
        <p:spPr>
          <a:xfrm>
            <a:off x="1328803" y="6587382"/>
            <a:ext cx="900000" cy="324000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2"/>
          <p:cNvSpPr/>
          <p:nvPr/>
        </p:nvSpPr>
        <p:spPr>
          <a:xfrm>
            <a:off x="2230549" y="6587382"/>
            <a:ext cx="900000" cy="324000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2"/>
          <p:cNvSpPr/>
          <p:nvPr/>
        </p:nvSpPr>
        <p:spPr>
          <a:xfrm>
            <a:off x="428803" y="7023398"/>
            <a:ext cx="900000" cy="324000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2"/>
          <p:cNvSpPr/>
          <p:nvPr/>
        </p:nvSpPr>
        <p:spPr>
          <a:xfrm>
            <a:off x="1328803" y="7023398"/>
            <a:ext cx="900000" cy="324000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Google Shape;125;p2"/>
          <p:cNvSpPr/>
          <p:nvPr/>
        </p:nvSpPr>
        <p:spPr>
          <a:xfrm>
            <a:off x="2230549" y="7023398"/>
            <a:ext cx="900000" cy="324000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2"/>
          <p:cNvSpPr/>
          <p:nvPr/>
        </p:nvSpPr>
        <p:spPr>
          <a:xfrm>
            <a:off x="302594" y="7749916"/>
            <a:ext cx="2902436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企業名・団体名記載</a:t>
            </a:r>
            <a:endParaRPr sz="80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￥5,000-</a:t>
            </a:r>
            <a:endParaRPr>
              <a:latin typeface="+mj-ea"/>
              <a:ea typeface="+mj-ea"/>
            </a:endParaRPr>
          </a:p>
        </p:txBody>
      </p:sp>
      <p:sp>
        <p:nvSpPr>
          <p:cNvPr id="127" name="Google Shape;127;p2"/>
          <p:cNvSpPr/>
          <p:nvPr/>
        </p:nvSpPr>
        <p:spPr>
          <a:xfrm>
            <a:off x="600900" y="8129912"/>
            <a:ext cx="916606" cy="9848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80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〇〇〇〇〇〇</a:t>
            </a:r>
            <a:endParaRPr sz="80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80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〇〇〇〇〇〇</a:t>
            </a:r>
            <a:endParaRPr sz="80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80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〇〇〇〇〇〇</a:t>
            </a:r>
            <a:endParaRPr sz="80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ja-JP" sz="800" b="0" i="0" u="none" strike="noStrike" cap="none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〇〇〇〇〇〇</a:t>
            </a:r>
            <a:endParaRPr sz="800" b="0" i="0" u="none" strike="noStrike" cap="none">
              <a:solidFill>
                <a:srgbClr val="000000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ja-JP" sz="800" b="0" i="0" u="none" strike="noStrike" cap="none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〇〇〇〇〇〇</a:t>
            </a:r>
            <a:endParaRPr sz="800" b="0" i="0" u="none" strike="noStrike" cap="none">
              <a:solidFill>
                <a:srgbClr val="000000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ja-JP" sz="800" b="0" i="0" u="none" strike="noStrike" cap="none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〇〇〇〇〇〇</a:t>
            </a:r>
            <a:endParaRPr sz="800" b="0" i="0" u="none" strike="noStrike" cap="none">
              <a:solidFill>
                <a:srgbClr val="000000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</p:txBody>
      </p:sp>
      <p:sp>
        <p:nvSpPr>
          <p:cNvPr id="128" name="Google Shape;128;p2"/>
          <p:cNvSpPr/>
          <p:nvPr/>
        </p:nvSpPr>
        <p:spPr>
          <a:xfrm>
            <a:off x="1312197" y="8129912"/>
            <a:ext cx="916606" cy="9848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80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〇〇〇〇〇〇</a:t>
            </a:r>
            <a:endParaRPr sz="80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80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〇〇〇〇〇〇</a:t>
            </a:r>
            <a:endParaRPr sz="80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80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〇〇〇〇〇〇</a:t>
            </a:r>
            <a:endParaRPr sz="80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ja-JP" sz="800" b="0" i="0" u="none" strike="noStrike" cap="none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〇〇〇〇〇〇</a:t>
            </a:r>
            <a:endParaRPr sz="800" b="0" i="0" u="none" strike="noStrike" cap="none">
              <a:solidFill>
                <a:srgbClr val="000000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ja-JP" sz="800" b="0" i="0" u="none" strike="noStrike" cap="none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〇〇〇〇〇〇</a:t>
            </a:r>
            <a:endParaRPr sz="800" b="0" i="0" u="none" strike="noStrike" cap="none">
              <a:solidFill>
                <a:srgbClr val="000000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ja-JP" sz="800" b="0" i="0" u="none" strike="noStrike" cap="none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〇〇〇〇〇〇</a:t>
            </a:r>
            <a:endParaRPr sz="800" b="0" i="0" u="none" strike="noStrike" cap="none">
              <a:solidFill>
                <a:srgbClr val="000000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</p:txBody>
      </p:sp>
      <p:sp>
        <p:nvSpPr>
          <p:cNvPr id="129" name="Google Shape;129;p2"/>
          <p:cNvSpPr/>
          <p:nvPr/>
        </p:nvSpPr>
        <p:spPr>
          <a:xfrm>
            <a:off x="2033687" y="8129912"/>
            <a:ext cx="916606" cy="9848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80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〇〇〇〇〇〇</a:t>
            </a:r>
            <a:endParaRPr sz="80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80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〇〇〇〇〇〇</a:t>
            </a:r>
            <a:endParaRPr sz="80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80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〇〇〇〇〇〇</a:t>
            </a:r>
            <a:endParaRPr sz="80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ja-JP" sz="800" b="0" i="0" u="none" strike="noStrike" cap="none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〇〇〇〇〇〇</a:t>
            </a:r>
            <a:endParaRPr sz="800" b="0" i="0" u="none" strike="noStrike" cap="none">
              <a:solidFill>
                <a:srgbClr val="000000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ja-JP" sz="800" b="0" i="0" u="none" strike="noStrike" cap="none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〇〇〇〇〇〇</a:t>
            </a:r>
            <a:endParaRPr sz="800" b="0" i="0" u="none" strike="noStrike" cap="none">
              <a:solidFill>
                <a:srgbClr val="000000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ja-JP" sz="800" b="0" i="0" u="none" strike="noStrike" cap="none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〇〇〇〇〇〇</a:t>
            </a:r>
            <a:endParaRPr sz="800" b="0" i="0" u="none" strike="noStrike" cap="none">
              <a:solidFill>
                <a:srgbClr val="000000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</p:txBody>
      </p:sp>
      <p:sp>
        <p:nvSpPr>
          <p:cNvPr id="130" name="Google Shape;130;p2"/>
          <p:cNvSpPr/>
          <p:nvPr/>
        </p:nvSpPr>
        <p:spPr>
          <a:xfrm>
            <a:off x="2056394" y="9135257"/>
            <a:ext cx="1366352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1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※掲出イメージ</a:t>
            </a:r>
            <a:endParaRPr sz="800" b="1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</p:txBody>
      </p:sp>
      <p:sp>
        <p:nvSpPr>
          <p:cNvPr id="131" name="Google Shape;131;p2"/>
          <p:cNvSpPr/>
          <p:nvPr/>
        </p:nvSpPr>
        <p:spPr>
          <a:xfrm>
            <a:off x="3519795" y="4939443"/>
            <a:ext cx="2942380" cy="4433626"/>
          </a:xfrm>
          <a:prstGeom prst="rect">
            <a:avLst/>
          </a:prstGeom>
          <a:noFill/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2"/>
          <p:cNvSpPr/>
          <p:nvPr/>
        </p:nvSpPr>
        <p:spPr>
          <a:xfrm>
            <a:off x="3750017" y="5092173"/>
            <a:ext cx="1260000" cy="6120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100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基本</a:t>
            </a:r>
            <a:endParaRPr sz="1100">
              <a:solidFill>
                <a:srgbClr val="000000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900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タテ40ミリ×ヨコ92ミリ</a:t>
            </a:r>
            <a:endParaRPr sz="900">
              <a:solidFill>
                <a:srgbClr val="000000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￥50,000-</a:t>
            </a:r>
            <a:endParaRPr>
              <a:latin typeface="+mj-ea"/>
              <a:ea typeface="+mj-ea"/>
            </a:endParaRPr>
          </a:p>
        </p:txBody>
      </p:sp>
      <p:sp>
        <p:nvSpPr>
          <p:cNvPr id="133" name="Google Shape;133;p2"/>
          <p:cNvSpPr/>
          <p:nvPr/>
        </p:nvSpPr>
        <p:spPr>
          <a:xfrm>
            <a:off x="5090445" y="5099793"/>
            <a:ext cx="1188000" cy="12600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100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タテ２</a:t>
            </a:r>
            <a:endParaRPr sz="1200">
              <a:solidFill>
                <a:srgbClr val="000000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800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タテ85ミリ×ヨコ92ミリ</a:t>
            </a:r>
            <a:endParaRPr sz="800">
              <a:solidFill>
                <a:srgbClr val="000000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>
                <a:solidFill>
                  <a:srgbClr val="000000"/>
                </a:solidFill>
                <a:latin typeface="+mj-ea"/>
                <a:ea typeface="+mj-ea"/>
                <a:cs typeface="Arial"/>
                <a:sym typeface="Arial"/>
              </a:rPr>
              <a:t>￥100,000-</a:t>
            </a:r>
            <a:endParaRPr>
              <a:latin typeface="+mj-ea"/>
              <a:ea typeface="+mj-ea"/>
            </a:endParaRPr>
          </a:p>
        </p:txBody>
      </p:sp>
      <p:sp>
        <p:nvSpPr>
          <p:cNvPr id="134" name="Google Shape;134;p2"/>
          <p:cNvSpPr/>
          <p:nvPr/>
        </p:nvSpPr>
        <p:spPr>
          <a:xfrm>
            <a:off x="3645876" y="7957438"/>
            <a:ext cx="2548148" cy="569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10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A4全面</a:t>
            </a:r>
            <a:endParaRPr sz="100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タテ268ミリ×ヨコ190ミリ</a:t>
            </a:r>
            <a:endParaRPr sz="100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￥350,000-</a:t>
            </a:r>
            <a:endParaRPr>
              <a:latin typeface="+mj-ea"/>
              <a:ea typeface="+mj-ea"/>
            </a:endParaRPr>
          </a:p>
        </p:txBody>
      </p:sp>
      <p:sp>
        <p:nvSpPr>
          <p:cNvPr id="135" name="Google Shape;135;p2"/>
          <p:cNvSpPr txBox="1"/>
          <p:nvPr/>
        </p:nvSpPr>
        <p:spPr>
          <a:xfrm>
            <a:off x="3896947" y="4629198"/>
            <a:ext cx="2188076" cy="312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ja-JP" sz="1200" b="1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【②フリー広告枠イメージ】</a:t>
            </a:r>
            <a:endParaRPr sz="1200" b="1" i="0" u="none" strike="noStrike" cap="none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136" name="Google Shape;136;p2"/>
          <p:cNvSpPr/>
          <p:nvPr/>
        </p:nvSpPr>
        <p:spPr>
          <a:xfrm>
            <a:off x="3519677" y="5743384"/>
            <a:ext cx="1717517" cy="569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10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中型</a:t>
            </a:r>
            <a:endParaRPr sz="110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タテ85ミリ×ヨコ190ミリ</a:t>
            </a:r>
            <a:endParaRPr sz="100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￥200,000-</a:t>
            </a:r>
            <a:endParaRPr>
              <a:latin typeface="+mj-ea"/>
              <a:ea typeface="+mj-ea"/>
            </a:endParaRPr>
          </a:p>
        </p:txBody>
      </p:sp>
      <p:sp>
        <p:nvSpPr>
          <p:cNvPr id="137" name="Google Shape;137;p2"/>
          <p:cNvSpPr/>
          <p:nvPr/>
        </p:nvSpPr>
        <p:spPr>
          <a:xfrm>
            <a:off x="3708512" y="6495233"/>
            <a:ext cx="2564827" cy="569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10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A4半面</a:t>
            </a:r>
            <a:endParaRPr sz="100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タテ130ミリ×ヨコ190ミリ</a:t>
            </a:r>
            <a:endParaRPr sz="100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￥250,000-</a:t>
            </a:r>
            <a:endParaRPr>
              <a:latin typeface="+mj-ea"/>
              <a:ea typeface="+mj-ea"/>
            </a:endParaRPr>
          </a:p>
        </p:txBody>
      </p:sp>
      <p:sp>
        <p:nvSpPr>
          <p:cNvPr id="138" name="Google Shape;138;p2"/>
          <p:cNvSpPr/>
          <p:nvPr/>
        </p:nvSpPr>
        <p:spPr>
          <a:xfrm>
            <a:off x="5176161" y="9103276"/>
            <a:ext cx="1366352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1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※掲出イメージ</a:t>
            </a:r>
            <a:endParaRPr sz="800" b="1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" name="Google Shape;143;p3"/>
          <p:cNvPicPr preferRelativeResize="0"/>
          <p:nvPr/>
        </p:nvPicPr>
        <p:blipFill rotWithShape="1">
          <a:blip r:embed="rId3">
            <a:alphaModFix/>
          </a:blip>
          <a:srcRect b="17148"/>
          <a:stretch/>
        </p:blipFill>
        <p:spPr>
          <a:xfrm>
            <a:off x="735155" y="4749407"/>
            <a:ext cx="5190335" cy="2000772"/>
          </a:xfrm>
          <a:prstGeom prst="rect">
            <a:avLst/>
          </a:prstGeom>
          <a:noFill/>
          <a:ln>
            <a:noFill/>
          </a:ln>
        </p:spPr>
      </p:pic>
      <p:sp>
        <p:nvSpPr>
          <p:cNvPr id="144" name="Google Shape;144;p3"/>
          <p:cNvSpPr/>
          <p:nvPr/>
        </p:nvSpPr>
        <p:spPr>
          <a:xfrm>
            <a:off x="508058" y="625854"/>
            <a:ext cx="6896042" cy="98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ja-JP" altLang="en-US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すずしろ</a:t>
            </a:r>
            <a:r>
              <a:rPr lang="ja-JP" altLang="ja-JP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ステージ</a:t>
            </a:r>
            <a:r>
              <a:rPr lang="ja-JP" altLang="en-US" sz="1200" dirty="0">
                <a:solidFill>
                  <a:schemeClr val="dk1"/>
                </a:solidFill>
                <a:latin typeface="+mj-ea"/>
                <a:ea typeface="+mj-ea"/>
              </a:rPr>
              <a:t>・</a:t>
            </a:r>
            <a:r>
              <a:rPr lang="ja-JP" altLang="en-US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つつじ</a:t>
            </a:r>
            <a:r>
              <a:rPr lang="ja-JP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ステージ・</a:t>
            </a:r>
            <a:r>
              <a:rPr lang="ja-JP" altLang="en-US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（仮称）運動場</a:t>
            </a:r>
            <a:r>
              <a:rPr lang="ja-JP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ステージ</a:t>
            </a:r>
            <a:endParaRPr lang="en-US" altLang="ja-JP" sz="1200" dirty="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左右のスペースにフリーデザインの広告を掲載いたします。</a:t>
            </a:r>
            <a:endParaRPr sz="1200" dirty="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枠の中の表現・デザインは自由です。</a:t>
            </a:r>
            <a:r>
              <a:rPr lang="ja-JP" sz="11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（広告デザインは、AI、JPEG等完全データで入稿してください。）</a:t>
            </a:r>
            <a:endParaRPr sz="1050" dirty="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1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※PDFでも掲載可能ですが、画質が劣化する可能性があります</a:t>
            </a:r>
            <a:r>
              <a:rPr lang="ja-JP" altLang="en-US" sz="11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。</a:t>
            </a:r>
            <a:endParaRPr lang="en-US" altLang="ja-JP" sz="1100" dirty="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1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※掲載順は、レイアウト等の都合により調整いたします。</a:t>
            </a:r>
            <a:endParaRPr sz="1100" dirty="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</p:txBody>
      </p:sp>
      <p:sp>
        <p:nvSpPr>
          <p:cNvPr id="146" name="Google Shape;146;p3"/>
          <p:cNvSpPr txBox="1"/>
          <p:nvPr/>
        </p:nvSpPr>
        <p:spPr>
          <a:xfrm>
            <a:off x="547518" y="215114"/>
            <a:ext cx="5250155" cy="307777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400" b="1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（3）特設ステージフリー広告協賛枠（50,000円～75,000円）／口）</a:t>
            </a:r>
            <a:endParaRPr sz="1050" b="1" dirty="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</p:txBody>
      </p:sp>
      <p:sp>
        <p:nvSpPr>
          <p:cNvPr id="148" name="Google Shape;148;p3"/>
          <p:cNvSpPr/>
          <p:nvPr/>
        </p:nvSpPr>
        <p:spPr>
          <a:xfrm>
            <a:off x="124792" y="1735926"/>
            <a:ext cx="4497871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【</a:t>
            </a:r>
            <a:r>
              <a:rPr lang="ja-JP" altLang="en-US" sz="1200" dirty="0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すずしろ</a:t>
            </a:r>
            <a:r>
              <a:rPr lang="ja-JP" sz="1200" dirty="0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ステージ（</a:t>
            </a:r>
            <a:r>
              <a:rPr lang="ja-JP" altLang="en-US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開進第二中学校</a:t>
            </a:r>
            <a:r>
              <a:rPr lang="ja-JP" sz="1200" dirty="0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）フリー広告枠イメージ】</a:t>
            </a:r>
            <a:endParaRPr dirty="0">
              <a:latin typeface="+mn-ea"/>
              <a:ea typeface="+mn-ea"/>
            </a:endParaRPr>
          </a:p>
        </p:txBody>
      </p:sp>
      <p:sp>
        <p:nvSpPr>
          <p:cNvPr id="149" name="Google Shape;149;p3"/>
          <p:cNvSpPr/>
          <p:nvPr/>
        </p:nvSpPr>
        <p:spPr>
          <a:xfrm>
            <a:off x="116955" y="4163375"/>
            <a:ext cx="6242366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【</a:t>
            </a:r>
            <a:r>
              <a:rPr lang="ja-JP" altLang="en-US" sz="1200" dirty="0">
                <a:solidFill>
                  <a:schemeClr val="dk1"/>
                </a:solidFill>
                <a:latin typeface="+mj-ea"/>
                <a:ea typeface="+mj-ea"/>
              </a:rPr>
              <a:t>つつじ</a:t>
            </a:r>
            <a:r>
              <a:rPr lang="ja-JP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ステージ</a:t>
            </a:r>
            <a:r>
              <a:rPr lang="ja-JP" altLang="en-US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（</a:t>
            </a:r>
            <a:r>
              <a:rPr lang="ja-JP" altLang="en-US" sz="1200" dirty="0">
                <a:solidFill>
                  <a:schemeClr val="dk1"/>
                </a:solidFill>
                <a:latin typeface="+mn-ea"/>
                <a:ea typeface="+mn-ea"/>
              </a:rPr>
              <a:t>平成つつじ公園</a:t>
            </a:r>
            <a:r>
              <a:rPr lang="ja-JP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）フリー広告枠イメージ】</a:t>
            </a:r>
            <a:endParaRPr dirty="0">
              <a:latin typeface="+mj-ea"/>
              <a:ea typeface="+mj-ea"/>
            </a:endParaRPr>
          </a:p>
        </p:txBody>
      </p:sp>
      <p:pic>
        <p:nvPicPr>
          <p:cNvPr id="150" name="Google Shape;150;p3"/>
          <p:cNvPicPr preferRelativeResize="0"/>
          <p:nvPr/>
        </p:nvPicPr>
        <p:blipFill rotWithShape="1">
          <a:blip r:embed="rId4">
            <a:alphaModFix/>
          </a:blip>
          <a:srcRect l="967" b="7167"/>
          <a:stretch/>
        </p:blipFill>
        <p:spPr>
          <a:xfrm>
            <a:off x="181893" y="2378757"/>
            <a:ext cx="6360013" cy="1332231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52" name="Google Shape;152;p3"/>
          <p:cNvGrpSpPr/>
          <p:nvPr/>
        </p:nvGrpSpPr>
        <p:grpSpPr>
          <a:xfrm>
            <a:off x="6363201" y="2518063"/>
            <a:ext cx="166041" cy="1152889"/>
            <a:chOff x="-2941320" y="3061408"/>
            <a:chExt cx="108000" cy="1728000"/>
          </a:xfrm>
        </p:grpSpPr>
        <p:cxnSp>
          <p:nvCxnSpPr>
            <p:cNvPr id="153" name="Google Shape;153;p3"/>
            <p:cNvCxnSpPr/>
            <p:nvPr/>
          </p:nvCxnSpPr>
          <p:spPr>
            <a:xfrm>
              <a:off x="-2941320" y="4789408"/>
              <a:ext cx="108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54" name="Google Shape;154;p3"/>
            <p:cNvCxnSpPr/>
            <p:nvPr/>
          </p:nvCxnSpPr>
          <p:spPr>
            <a:xfrm>
              <a:off x="-2941320" y="3061408"/>
              <a:ext cx="108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55" name="Google Shape;155;p3"/>
            <p:cNvCxnSpPr/>
            <p:nvPr/>
          </p:nvCxnSpPr>
          <p:spPr>
            <a:xfrm>
              <a:off x="-2833320" y="3061408"/>
              <a:ext cx="0" cy="17280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56" name="Google Shape;156;p3"/>
          <p:cNvSpPr txBox="1"/>
          <p:nvPr/>
        </p:nvSpPr>
        <p:spPr>
          <a:xfrm rot="5400000">
            <a:off x="6179817" y="2952400"/>
            <a:ext cx="858513" cy="2769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chemeClr val="dk1"/>
                </a:solidFill>
                <a:latin typeface="+mj-ea"/>
                <a:ea typeface="+mj-ea"/>
                <a:cs typeface="Calibri"/>
                <a:sym typeface="Calibri"/>
              </a:rPr>
              <a:t>2,400㎜</a:t>
            </a:r>
            <a:endParaRPr sz="1200" dirty="0">
              <a:latin typeface="+mj-ea"/>
              <a:ea typeface="+mj-ea"/>
            </a:endParaRPr>
          </a:p>
        </p:txBody>
      </p:sp>
      <p:grpSp>
        <p:nvGrpSpPr>
          <p:cNvPr id="157" name="Google Shape;157;p3"/>
          <p:cNvGrpSpPr/>
          <p:nvPr/>
        </p:nvGrpSpPr>
        <p:grpSpPr>
          <a:xfrm>
            <a:off x="124792" y="2313146"/>
            <a:ext cx="6242366" cy="215736"/>
            <a:chOff x="832365" y="2507933"/>
            <a:chExt cx="5167158" cy="108000"/>
          </a:xfrm>
        </p:grpSpPr>
        <p:cxnSp>
          <p:nvCxnSpPr>
            <p:cNvPr id="158" name="Google Shape;158;p3"/>
            <p:cNvCxnSpPr/>
            <p:nvPr/>
          </p:nvCxnSpPr>
          <p:spPr>
            <a:xfrm>
              <a:off x="833523" y="2507933"/>
              <a:ext cx="5166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59" name="Google Shape;159;p3"/>
            <p:cNvCxnSpPr/>
            <p:nvPr/>
          </p:nvCxnSpPr>
          <p:spPr>
            <a:xfrm>
              <a:off x="832365" y="2507933"/>
              <a:ext cx="0" cy="1080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60" name="Google Shape;160;p3"/>
            <p:cNvCxnSpPr/>
            <p:nvPr/>
          </p:nvCxnSpPr>
          <p:spPr>
            <a:xfrm>
              <a:off x="5999523" y="2507933"/>
              <a:ext cx="0" cy="1080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162" name="Google Shape;162;p3"/>
          <p:cNvGrpSpPr/>
          <p:nvPr/>
        </p:nvGrpSpPr>
        <p:grpSpPr>
          <a:xfrm>
            <a:off x="5837390" y="4851981"/>
            <a:ext cx="215144" cy="1842033"/>
            <a:chOff x="-2941320" y="3061408"/>
            <a:chExt cx="108000" cy="1728000"/>
          </a:xfrm>
        </p:grpSpPr>
        <p:cxnSp>
          <p:nvCxnSpPr>
            <p:cNvPr id="163" name="Google Shape;163;p3"/>
            <p:cNvCxnSpPr/>
            <p:nvPr/>
          </p:nvCxnSpPr>
          <p:spPr>
            <a:xfrm>
              <a:off x="-2941320" y="4789408"/>
              <a:ext cx="108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64" name="Google Shape;164;p3"/>
            <p:cNvCxnSpPr/>
            <p:nvPr/>
          </p:nvCxnSpPr>
          <p:spPr>
            <a:xfrm>
              <a:off x="-2941320" y="3061408"/>
              <a:ext cx="108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65" name="Google Shape;165;p3"/>
            <p:cNvCxnSpPr>
              <a:cxnSpLocks/>
            </p:cNvCxnSpPr>
            <p:nvPr/>
          </p:nvCxnSpPr>
          <p:spPr>
            <a:xfrm>
              <a:off x="-2833320" y="3061408"/>
              <a:ext cx="0" cy="17280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167" name="Google Shape;167;p3"/>
          <p:cNvGrpSpPr/>
          <p:nvPr/>
        </p:nvGrpSpPr>
        <p:grpSpPr>
          <a:xfrm>
            <a:off x="764030" y="4700862"/>
            <a:ext cx="5073360" cy="151114"/>
            <a:chOff x="832365" y="2507933"/>
            <a:chExt cx="5167158" cy="197638"/>
          </a:xfrm>
        </p:grpSpPr>
        <p:cxnSp>
          <p:nvCxnSpPr>
            <p:cNvPr id="168" name="Google Shape;168;p3"/>
            <p:cNvCxnSpPr/>
            <p:nvPr/>
          </p:nvCxnSpPr>
          <p:spPr>
            <a:xfrm>
              <a:off x="833523" y="2507933"/>
              <a:ext cx="5166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69" name="Google Shape;169;p3"/>
            <p:cNvCxnSpPr>
              <a:cxnSpLocks/>
            </p:cNvCxnSpPr>
            <p:nvPr/>
          </p:nvCxnSpPr>
          <p:spPr>
            <a:xfrm>
              <a:off x="832365" y="2507933"/>
              <a:ext cx="1158" cy="197638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70" name="Google Shape;170;p3"/>
            <p:cNvCxnSpPr>
              <a:cxnSpLocks/>
            </p:cNvCxnSpPr>
            <p:nvPr/>
          </p:nvCxnSpPr>
          <p:spPr>
            <a:xfrm>
              <a:off x="5999523" y="2507933"/>
              <a:ext cx="0" cy="197638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71" name="Google Shape;171;p3"/>
          <p:cNvSpPr txBox="1"/>
          <p:nvPr/>
        </p:nvSpPr>
        <p:spPr>
          <a:xfrm>
            <a:off x="138270" y="6732119"/>
            <a:ext cx="2517532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800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※バックパネルイメージ</a:t>
            </a:r>
            <a:endParaRPr sz="900" dirty="0">
              <a:latin typeface="+mn-ea"/>
              <a:ea typeface="+mn-ea"/>
            </a:endParaRPr>
          </a:p>
        </p:txBody>
      </p:sp>
      <p:cxnSp>
        <p:nvCxnSpPr>
          <p:cNvPr id="172" name="Google Shape;172;p3"/>
          <p:cNvCxnSpPr>
            <a:cxnSpLocks/>
          </p:cNvCxnSpPr>
          <p:nvPr/>
        </p:nvCxnSpPr>
        <p:spPr>
          <a:xfrm flipH="1" flipV="1">
            <a:off x="2007641" y="6180864"/>
            <a:ext cx="459853" cy="588502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73" name="Google Shape;173;p3"/>
          <p:cNvCxnSpPr>
            <a:cxnSpLocks/>
          </p:cNvCxnSpPr>
          <p:nvPr/>
        </p:nvCxnSpPr>
        <p:spPr>
          <a:xfrm flipV="1">
            <a:off x="4297297" y="6250078"/>
            <a:ext cx="417313" cy="500101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74" name="Google Shape;174;p3"/>
          <p:cNvCxnSpPr>
            <a:cxnSpLocks/>
          </p:cNvCxnSpPr>
          <p:nvPr/>
        </p:nvCxnSpPr>
        <p:spPr>
          <a:xfrm flipH="1" flipV="1">
            <a:off x="1288824" y="3200629"/>
            <a:ext cx="1068864" cy="509533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75" name="Google Shape;175;p3"/>
          <p:cNvCxnSpPr>
            <a:cxnSpLocks/>
          </p:cNvCxnSpPr>
          <p:nvPr/>
        </p:nvCxnSpPr>
        <p:spPr>
          <a:xfrm flipV="1">
            <a:off x="4297297" y="3173389"/>
            <a:ext cx="848025" cy="52938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76" name="Google Shape;176;p3"/>
          <p:cNvSpPr txBox="1"/>
          <p:nvPr/>
        </p:nvSpPr>
        <p:spPr>
          <a:xfrm>
            <a:off x="1788383" y="3649665"/>
            <a:ext cx="3198503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5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特設ステージフリー広告枠</a:t>
            </a:r>
            <a:r>
              <a:rPr lang="ja-JP" altLang="en-US" sz="1050" dirty="0">
                <a:solidFill>
                  <a:schemeClr val="dk1"/>
                </a:solidFill>
                <a:latin typeface="+mj-ea"/>
                <a:ea typeface="+mj-ea"/>
              </a:rPr>
              <a:t>　</a:t>
            </a:r>
            <a:r>
              <a:rPr lang="ja-JP" sz="105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全６箇所</a:t>
            </a:r>
            <a:endParaRPr sz="1050" dirty="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</p:txBody>
      </p:sp>
      <p:sp>
        <p:nvSpPr>
          <p:cNvPr id="177" name="Google Shape;177;p3"/>
          <p:cNvSpPr txBox="1"/>
          <p:nvPr/>
        </p:nvSpPr>
        <p:spPr>
          <a:xfrm>
            <a:off x="30058" y="3658566"/>
            <a:ext cx="2517532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800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※バックパネルイメージ</a:t>
            </a:r>
            <a:endParaRPr sz="900" dirty="0">
              <a:latin typeface="+mn-ea"/>
              <a:ea typeface="+mn-ea"/>
            </a:endParaRPr>
          </a:p>
        </p:txBody>
      </p:sp>
      <p:sp>
        <p:nvSpPr>
          <p:cNvPr id="178" name="Google Shape;178;p3"/>
          <p:cNvSpPr txBox="1"/>
          <p:nvPr/>
        </p:nvSpPr>
        <p:spPr>
          <a:xfrm>
            <a:off x="2033760" y="6732119"/>
            <a:ext cx="2781736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50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特設ステージフリー広告枠</a:t>
            </a:r>
            <a:r>
              <a:rPr lang="ja-JP" altLang="en-US" sz="1050" dirty="0">
                <a:solidFill>
                  <a:schemeClr val="dk1"/>
                </a:solidFill>
                <a:latin typeface="+mn-ea"/>
                <a:ea typeface="+mn-ea"/>
              </a:rPr>
              <a:t>　</a:t>
            </a:r>
            <a:r>
              <a:rPr lang="ja-JP" sz="1050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全６箇所</a:t>
            </a:r>
            <a:endParaRPr sz="1050" dirty="0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sp>
        <p:nvSpPr>
          <p:cNvPr id="179" name="Google Shape;179;p3"/>
          <p:cNvSpPr/>
          <p:nvPr/>
        </p:nvSpPr>
        <p:spPr>
          <a:xfrm rot="10800000" flipH="1">
            <a:off x="-729589" y="4517252"/>
            <a:ext cx="0" cy="10800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3"/>
          <p:cNvSpPr/>
          <p:nvPr/>
        </p:nvSpPr>
        <p:spPr>
          <a:xfrm rot="10800000" flipH="1">
            <a:off x="867086" y="2718313"/>
            <a:ext cx="324000" cy="21600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91" name="Google Shape;191;p3"/>
          <p:cNvGrpSpPr/>
          <p:nvPr/>
        </p:nvGrpSpPr>
        <p:grpSpPr>
          <a:xfrm>
            <a:off x="2467494" y="5046963"/>
            <a:ext cx="371852" cy="276999"/>
            <a:chOff x="-658364" y="2763071"/>
            <a:chExt cx="371852" cy="276999"/>
          </a:xfrm>
        </p:grpSpPr>
        <p:sp>
          <p:nvSpPr>
            <p:cNvPr id="192" name="Google Shape;192;p3"/>
            <p:cNvSpPr/>
            <p:nvPr/>
          </p:nvSpPr>
          <p:spPr>
            <a:xfrm>
              <a:off x="-621788" y="2773680"/>
              <a:ext cx="249930" cy="249930"/>
            </a:xfrm>
            <a:prstGeom prst="ellipse">
              <a:avLst/>
            </a:prstGeom>
            <a:solidFill>
              <a:srgbClr val="60B99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3" name="Google Shape;193;p3"/>
            <p:cNvSpPr txBox="1"/>
            <p:nvPr/>
          </p:nvSpPr>
          <p:spPr>
            <a:xfrm>
              <a:off x="-658364" y="2763071"/>
              <a:ext cx="371852" cy="2769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-JP" sz="12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46</a:t>
              </a:r>
              <a:endParaRPr sz="12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94" name="Google Shape;194;p3"/>
          <p:cNvGrpSpPr/>
          <p:nvPr/>
        </p:nvGrpSpPr>
        <p:grpSpPr>
          <a:xfrm>
            <a:off x="2734600" y="2559054"/>
            <a:ext cx="286506" cy="215444"/>
            <a:chOff x="-674188" y="2755159"/>
            <a:chExt cx="371852" cy="279622"/>
          </a:xfrm>
        </p:grpSpPr>
        <p:sp>
          <p:nvSpPr>
            <p:cNvPr id="195" name="Google Shape;195;p3"/>
            <p:cNvSpPr/>
            <p:nvPr/>
          </p:nvSpPr>
          <p:spPr>
            <a:xfrm>
              <a:off x="-621788" y="2773680"/>
              <a:ext cx="249930" cy="249930"/>
            </a:xfrm>
            <a:prstGeom prst="ellipse">
              <a:avLst/>
            </a:prstGeom>
            <a:solidFill>
              <a:srgbClr val="60B99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6" name="Google Shape;196;p3"/>
            <p:cNvSpPr txBox="1"/>
            <p:nvPr/>
          </p:nvSpPr>
          <p:spPr>
            <a:xfrm>
              <a:off x="-674188" y="2755159"/>
              <a:ext cx="371852" cy="27962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-JP" sz="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46</a:t>
              </a:r>
              <a:endParaRPr sz="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97" name="Google Shape;197;p3"/>
          <p:cNvSpPr/>
          <p:nvPr/>
        </p:nvSpPr>
        <p:spPr>
          <a:xfrm>
            <a:off x="2883185" y="5537518"/>
            <a:ext cx="941283" cy="156188"/>
          </a:xfrm>
          <a:prstGeom prst="rect">
            <a:avLst/>
          </a:prstGeom>
          <a:solidFill>
            <a:srgbClr val="F4ECE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3"/>
          <p:cNvSpPr/>
          <p:nvPr/>
        </p:nvSpPr>
        <p:spPr>
          <a:xfrm>
            <a:off x="2983542" y="2916639"/>
            <a:ext cx="695149" cy="86473"/>
          </a:xfrm>
          <a:prstGeom prst="rect">
            <a:avLst/>
          </a:prstGeom>
          <a:solidFill>
            <a:srgbClr val="FBE8E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Google Shape;149;p3">
            <a:extLst>
              <a:ext uri="{FF2B5EF4-FFF2-40B4-BE49-F238E27FC236}">
                <a16:creationId xmlns:a16="http://schemas.microsoft.com/office/drawing/2014/main" id="{C68FD382-78F3-DA32-EC64-9D5D8843A93B}"/>
              </a:ext>
            </a:extLst>
          </p:cNvPr>
          <p:cNvSpPr/>
          <p:nvPr/>
        </p:nvSpPr>
        <p:spPr>
          <a:xfrm>
            <a:off x="180095" y="7127299"/>
            <a:ext cx="6242366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【</a:t>
            </a:r>
            <a:r>
              <a:rPr lang="ja-JP" altLang="ja-JP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 （仮称）</a:t>
            </a:r>
            <a:r>
              <a:rPr lang="ja-JP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運動場ステージ</a:t>
            </a:r>
            <a:r>
              <a:rPr lang="en-US" altLang="ja-JP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(</a:t>
            </a:r>
            <a:r>
              <a:rPr lang="ja-JP" altLang="en-US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練馬総合運動場</a:t>
            </a:r>
            <a:r>
              <a:rPr lang="en-US" altLang="ja-JP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)</a:t>
            </a:r>
            <a:r>
              <a:rPr lang="ja-JP" sz="1200" dirty="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フリー広告枠イメージ】</a:t>
            </a:r>
            <a:endParaRPr dirty="0">
              <a:latin typeface="+mj-ea"/>
              <a:ea typeface="+mj-ea"/>
            </a:endParaRPr>
          </a:p>
        </p:txBody>
      </p:sp>
      <p:sp>
        <p:nvSpPr>
          <p:cNvPr id="4" name="Google Shape;180;p3">
            <a:extLst>
              <a:ext uri="{FF2B5EF4-FFF2-40B4-BE49-F238E27FC236}">
                <a16:creationId xmlns:a16="http://schemas.microsoft.com/office/drawing/2014/main" id="{E7704391-EC57-CE9F-01A1-3987DF6D63EB}"/>
              </a:ext>
            </a:extLst>
          </p:cNvPr>
          <p:cNvSpPr/>
          <p:nvPr/>
        </p:nvSpPr>
        <p:spPr>
          <a:xfrm rot="10800000" flipH="1">
            <a:off x="867086" y="2994755"/>
            <a:ext cx="324000" cy="21600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Google Shape;180;p3">
            <a:extLst>
              <a:ext uri="{FF2B5EF4-FFF2-40B4-BE49-F238E27FC236}">
                <a16:creationId xmlns:a16="http://schemas.microsoft.com/office/drawing/2014/main" id="{B424ABBD-187B-438A-11F9-F5B3C7FE5903}"/>
              </a:ext>
            </a:extLst>
          </p:cNvPr>
          <p:cNvSpPr/>
          <p:nvPr/>
        </p:nvSpPr>
        <p:spPr>
          <a:xfrm rot="10800000" flipH="1">
            <a:off x="867086" y="3261149"/>
            <a:ext cx="324000" cy="21600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Google Shape;180;p3">
            <a:extLst>
              <a:ext uri="{FF2B5EF4-FFF2-40B4-BE49-F238E27FC236}">
                <a16:creationId xmlns:a16="http://schemas.microsoft.com/office/drawing/2014/main" id="{1EBE13D8-92C8-A2EC-1955-0DE8C56401C8}"/>
              </a:ext>
            </a:extLst>
          </p:cNvPr>
          <p:cNvSpPr/>
          <p:nvPr/>
        </p:nvSpPr>
        <p:spPr>
          <a:xfrm rot="10800000" flipH="1">
            <a:off x="5233785" y="2680946"/>
            <a:ext cx="324000" cy="21600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80;p3">
            <a:extLst>
              <a:ext uri="{FF2B5EF4-FFF2-40B4-BE49-F238E27FC236}">
                <a16:creationId xmlns:a16="http://schemas.microsoft.com/office/drawing/2014/main" id="{7D31083F-B4ED-3D76-A2F4-CA1F8A560CB1}"/>
              </a:ext>
            </a:extLst>
          </p:cNvPr>
          <p:cNvSpPr/>
          <p:nvPr/>
        </p:nvSpPr>
        <p:spPr>
          <a:xfrm rot="10800000" flipH="1">
            <a:off x="5233785" y="2957388"/>
            <a:ext cx="324000" cy="21600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Google Shape;180;p3">
            <a:extLst>
              <a:ext uri="{FF2B5EF4-FFF2-40B4-BE49-F238E27FC236}">
                <a16:creationId xmlns:a16="http://schemas.microsoft.com/office/drawing/2014/main" id="{90822D60-D772-2AF1-3FBB-7F3BD2E7EADC}"/>
              </a:ext>
            </a:extLst>
          </p:cNvPr>
          <p:cNvSpPr/>
          <p:nvPr/>
        </p:nvSpPr>
        <p:spPr>
          <a:xfrm rot="10800000" flipH="1">
            <a:off x="5233785" y="3223782"/>
            <a:ext cx="324000" cy="21600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3"/>
          <p:cNvSpPr txBox="1"/>
          <p:nvPr/>
        </p:nvSpPr>
        <p:spPr>
          <a:xfrm>
            <a:off x="2899848" y="2124882"/>
            <a:ext cx="1058303" cy="3077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>
                <a:solidFill>
                  <a:schemeClr val="dk1"/>
                </a:solidFill>
                <a:latin typeface="+mn-ea"/>
                <a:ea typeface="+mn-ea"/>
                <a:cs typeface="Calibri"/>
                <a:sym typeface="Calibri"/>
              </a:rPr>
              <a:t>14,400㎜</a:t>
            </a:r>
            <a:endParaRPr dirty="0">
              <a:solidFill>
                <a:schemeClr val="dk1"/>
              </a:solidFill>
              <a:latin typeface="+mn-ea"/>
              <a:ea typeface="+mn-ea"/>
              <a:cs typeface="Calibri"/>
              <a:sym typeface="Calibri"/>
            </a:endParaRPr>
          </a:p>
        </p:txBody>
      </p:sp>
      <p:sp>
        <p:nvSpPr>
          <p:cNvPr id="161" name="Google Shape;161;p3"/>
          <p:cNvSpPr txBox="1"/>
          <p:nvPr/>
        </p:nvSpPr>
        <p:spPr>
          <a:xfrm>
            <a:off x="2998987" y="4497046"/>
            <a:ext cx="941283" cy="2769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>
                <a:solidFill>
                  <a:schemeClr val="dk1"/>
                </a:solidFill>
                <a:latin typeface="+mj-ea"/>
                <a:ea typeface="+mj-ea"/>
                <a:cs typeface="Calibri"/>
                <a:sym typeface="Calibri"/>
              </a:rPr>
              <a:t>7,200㎜</a:t>
            </a:r>
            <a:endParaRPr sz="1200" dirty="0">
              <a:solidFill>
                <a:schemeClr val="dk1"/>
              </a:solidFill>
              <a:latin typeface="+mj-ea"/>
              <a:ea typeface="+mj-ea"/>
              <a:cs typeface="Calibri"/>
              <a:sym typeface="Calibri"/>
            </a:endParaRPr>
          </a:p>
        </p:txBody>
      </p:sp>
      <p:sp>
        <p:nvSpPr>
          <p:cNvPr id="14" name="Google Shape;156;p3">
            <a:extLst>
              <a:ext uri="{FF2B5EF4-FFF2-40B4-BE49-F238E27FC236}">
                <a16:creationId xmlns:a16="http://schemas.microsoft.com/office/drawing/2014/main" id="{13F27256-84D7-B4B4-A7EA-B327FA37A8BC}"/>
              </a:ext>
            </a:extLst>
          </p:cNvPr>
          <p:cNvSpPr txBox="1"/>
          <p:nvPr/>
        </p:nvSpPr>
        <p:spPr>
          <a:xfrm rot="5400000">
            <a:off x="5623277" y="5682536"/>
            <a:ext cx="858513" cy="2769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>
                <a:solidFill>
                  <a:schemeClr val="dk1"/>
                </a:solidFill>
                <a:latin typeface="+mj-ea"/>
                <a:ea typeface="+mj-ea"/>
                <a:cs typeface="Calibri"/>
                <a:sym typeface="Calibri"/>
              </a:rPr>
              <a:t>2,400㎜</a:t>
            </a:r>
            <a:endParaRPr sz="1200" dirty="0">
              <a:latin typeface="+mj-ea"/>
              <a:ea typeface="+mj-ea"/>
            </a:endParaRPr>
          </a:p>
        </p:txBody>
      </p:sp>
      <p:sp>
        <p:nvSpPr>
          <p:cNvPr id="27" name="Google Shape;180;p3">
            <a:extLst>
              <a:ext uri="{FF2B5EF4-FFF2-40B4-BE49-F238E27FC236}">
                <a16:creationId xmlns:a16="http://schemas.microsoft.com/office/drawing/2014/main" id="{68DAC6AA-EB2E-31DD-0367-757E7EF38CDD}"/>
              </a:ext>
            </a:extLst>
          </p:cNvPr>
          <p:cNvSpPr/>
          <p:nvPr/>
        </p:nvSpPr>
        <p:spPr>
          <a:xfrm rot="10800000" flipH="1">
            <a:off x="1287139" y="5976615"/>
            <a:ext cx="593458" cy="395639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180;p3">
            <a:extLst>
              <a:ext uri="{FF2B5EF4-FFF2-40B4-BE49-F238E27FC236}">
                <a16:creationId xmlns:a16="http://schemas.microsoft.com/office/drawing/2014/main" id="{D59DE4AA-5424-B19A-0B0E-43F7C3234988}"/>
              </a:ext>
            </a:extLst>
          </p:cNvPr>
          <p:cNvSpPr/>
          <p:nvPr/>
        </p:nvSpPr>
        <p:spPr>
          <a:xfrm rot="10800000" flipH="1">
            <a:off x="1287138" y="5498605"/>
            <a:ext cx="593458" cy="395639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180;p3">
            <a:extLst>
              <a:ext uri="{FF2B5EF4-FFF2-40B4-BE49-F238E27FC236}">
                <a16:creationId xmlns:a16="http://schemas.microsoft.com/office/drawing/2014/main" id="{96D599C2-8354-FFA6-1DC0-516154AEF40A}"/>
              </a:ext>
            </a:extLst>
          </p:cNvPr>
          <p:cNvSpPr/>
          <p:nvPr/>
        </p:nvSpPr>
        <p:spPr>
          <a:xfrm rot="10800000" flipH="1">
            <a:off x="1278865" y="5036027"/>
            <a:ext cx="593458" cy="395639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180;p3">
            <a:extLst>
              <a:ext uri="{FF2B5EF4-FFF2-40B4-BE49-F238E27FC236}">
                <a16:creationId xmlns:a16="http://schemas.microsoft.com/office/drawing/2014/main" id="{8B0215EE-8DC4-AB70-53D6-0DDBBE921496}"/>
              </a:ext>
            </a:extLst>
          </p:cNvPr>
          <p:cNvSpPr/>
          <p:nvPr/>
        </p:nvSpPr>
        <p:spPr>
          <a:xfrm rot="10800000" flipH="1">
            <a:off x="4815498" y="5976615"/>
            <a:ext cx="593458" cy="395639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180;p3">
            <a:extLst>
              <a:ext uri="{FF2B5EF4-FFF2-40B4-BE49-F238E27FC236}">
                <a16:creationId xmlns:a16="http://schemas.microsoft.com/office/drawing/2014/main" id="{77E36F58-08DA-D47C-049A-DD46692D3BBB}"/>
              </a:ext>
            </a:extLst>
          </p:cNvPr>
          <p:cNvSpPr/>
          <p:nvPr/>
        </p:nvSpPr>
        <p:spPr>
          <a:xfrm rot="10800000" flipH="1">
            <a:off x="4815497" y="5498605"/>
            <a:ext cx="593458" cy="395639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180;p3">
            <a:extLst>
              <a:ext uri="{FF2B5EF4-FFF2-40B4-BE49-F238E27FC236}">
                <a16:creationId xmlns:a16="http://schemas.microsoft.com/office/drawing/2014/main" id="{921FF651-EC9D-9B0A-2E26-E914486A0391}"/>
              </a:ext>
            </a:extLst>
          </p:cNvPr>
          <p:cNvSpPr/>
          <p:nvPr/>
        </p:nvSpPr>
        <p:spPr>
          <a:xfrm rot="10800000" flipH="1">
            <a:off x="4807224" y="5036027"/>
            <a:ext cx="593458" cy="395639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0" name="Google Shape;143;p3">
            <a:extLst>
              <a:ext uri="{FF2B5EF4-FFF2-40B4-BE49-F238E27FC236}">
                <a16:creationId xmlns:a16="http://schemas.microsoft.com/office/drawing/2014/main" id="{1FE41FA0-D31B-2F32-4DF3-E382929589AF}"/>
              </a:ext>
            </a:extLst>
          </p:cNvPr>
          <p:cNvPicPr preferRelativeResize="0"/>
          <p:nvPr/>
        </p:nvPicPr>
        <p:blipFill rotWithShape="1">
          <a:blip r:embed="rId5">
            <a:alphaModFix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5900"/>
                    </a14:imgEffect>
                  </a14:imgLayer>
                </a14:imgProps>
              </a:ext>
            </a:extLst>
          </a:blip>
          <a:srcRect b="17148"/>
          <a:stretch/>
        </p:blipFill>
        <p:spPr>
          <a:xfrm>
            <a:off x="702639" y="7646393"/>
            <a:ext cx="5573624" cy="200077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1" name="Google Shape;162;p3">
            <a:extLst>
              <a:ext uri="{FF2B5EF4-FFF2-40B4-BE49-F238E27FC236}">
                <a16:creationId xmlns:a16="http://schemas.microsoft.com/office/drawing/2014/main" id="{1981D739-2F00-01FD-9541-682E896A87E9}"/>
              </a:ext>
            </a:extLst>
          </p:cNvPr>
          <p:cNvGrpSpPr/>
          <p:nvPr/>
        </p:nvGrpSpPr>
        <p:grpSpPr>
          <a:xfrm>
            <a:off x="6168691" y="7722230"/>
            <a:ext cx="215144" cy="1842033"/>
            <a:chOff x="-2941320" y="3061408"/>
            <a:chExt cx="108000" cy="1728000"/>
          </a:xfrm>
        </p:grpSpPr>
        <p:cxnSp>
          <p:nvCxnSpPr>
            <p:cNvPr id="42" name="Google Shape;163;p3">
              <a:extLst>
                <a:ext uri="{FF2B5EF4-FFF2-40B4-BE49-F238E27FC236}">
                  <a16:creationId xmlns:a16="http://schemas.microsoft.com/office/drawing/2014/main" id="{545558CA-8177-30FA-E3C7-EADCCA851000}"/>
                </a:ext>
              </a:extLst>
            </p:cNvPr>
            <p:cNvCxnSpPr/>
            <p:nvPr/>
          </p:nvCxnSpPr>
          <p:spPr>
            <a:xfrm>
              <a:off x="-2941320" y="4789408"/>
              <a:ext cx="108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43" name="Google Shape;164;p3">
              <a:extLst>
                <a:ext uri="{FF2B5EF4-FFF2-40B4-BE49-F238E27FC236}">
                  <a16:creationId xmlns:a16="http://schemas.microsoft.com/office/drawing/2014/main" id="{E0574D81-DE75-BD60-1AA9-3C2CE7BD3D24}"/>
                </a:ext>
              </a:extLst>
            </p:cNvPr>
            <p:cNvCxnSpPr/>
            <p:nvPr/>
          </p:nvCxnSpPr>
          <p:spPr>
            <a:xfrm>
              <a:off x="-2941320" y="3061408"/>
              <a:ext cx="108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44" name="Google Shape;165;p3">
              <a:extLst>
                <a:ext uri="{FF2B5EF4-FFF2-40B4-BE49-F238E27FC236}">
                  <a16:creationId xmlns:a16="http://schemas.microsoft.com/office/drawing/2014/main" id="{548C6773-52BE-A989-0C74-8BAAEE0FDAFF}"/>
                </a:ext>
              </a:extLst>
            </p:cNvPr>
            <p:cNvCxnSpPr>
              <a:cxnSpLocks/>
            </p:cNvCxnSpPr>
            <p:nvPr/>
          </p:nvCxnSpPr>
          <p:spPr>
            <a:xfrm>
              <a:off x="-2833320" y="3061408"/>
              <a:ext cx="0" cy="17280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45" name="Google Shape;167;p3">
            <a:extLst>
              <a:ext uri="{FF2B5EF4-FFF2-40B4-BE49-F238E27FC236}">
                <a16:creationId xmlns:a16="http://schemas.microsoft.com/office/drawing/2014/main" id="{2CA9B8CD-92FA-8EEA-202E-6C7243ED0549}"/>
              </a:ext>
            </a:extLst>
          </p:cNvPr>
          <p:cNvGrpSpPr/>
          <p:nvPr/>
        </p:nvGrpSpPr>
        <p:grpSpPr>
          <a:xfrm>
            <a:off x="817145" y="7575504"/>
            <a:ext cx="5338215" cy="149805"/>
            <a:chOff x="832365" y="2507933"/>
            <a:chExt cx="5167158" cy="86294"/>
          </a:xfrm>
        </p:grpSpPr>
        <p:cxnSp>
          <p:nvCxnSpPr>
            <p:cNvPr id="46" name="Google Shape;168;p3">
              <a:extLst>
                <a:ext uri="{FF2B5EF4-FFF2-40B4-BE49-F238E27FC236}">
                  <a16:creationId xmlns:a16="http://schemas.microsoft.com/office/drawing/2014/main" id="{5604ACC3-C954-EA1B-D54E-9DF6A1E35607}"/>
                </a:ext>
              </a:extLst>
            </p:cNvPr>
            <p:cNvCxnSpPr/>
            <p:nvPr/>
          </p:nvCxnSpPr>
          <p:spPr>
            <a:xfrm>
              <a:off x="833523" y="2507933"/>
              <a:ext cx="51660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47" name="Google Shape;169;p3">
              <a:extLst>
                <a:ext uri="{FF2B5EF4-FFF2-40B4-BE49-F238E27FC236}">
                  <a16:creationId xmlns:a16="http://schemas.microsoft.com/office/drawing/2014/main" id="{904AEA89-A40E-9FC6-A3D1-9231BAF22EC4}"/>
                </a:ext>
              </a:extLst>
            </p:cNvPr>
            <p:cNvCxnSpPr>
              <a:cxnSpLocks/>
            </p:cNvCxnSpPr>
            <p:nvPr/>
          </p:nvCxnSpPr>
          <p:spPr>
            <a:xfrm>
              <a:off x="832365" y="2507933"/>
              <a:ext cx="0" cy="86294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48" name="Google Shape;170;p3">
              <a:extLst>
                <a:ext uri="{FF2B5EF4-FFF2-40B4-BE49-F238E27FC236}">
                  <a16:creationId xmlns:a16="http://schemas.microsoft.com/office/drawing/2014/main" id="{1DDC23D4-D30F-4281-BEBC-BDB36FA4C279}"/>
                </a:ext>
              </a:extLst>
            </p:cNvPr>
            <p:cNvCxnSpPr>
              <a:cxnSpLocks/>
            </p:cNvCxnSpPr>
            <p:nvPr/>
          </p:nvCxnSpPr>
          <p:spPr>
            <a:xfrm>
              <a:off x="5999523" y="2507933"/>
              <a:ext cx="0" cy="86294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49" name="Google Shape;171;p3">
            <a:extLst>
              <a:ext uri="{FF2B5EF4-FFF2-40B4-BE49-F238E27FC236}">
                <a16:creationId xmlns:a16="http://schemas.microsoft.com/office/drawing/2014/main" id="{96409443-4EB4-A29F-878F-CDD22EAB99BE}"/>
              </a:ext>
            </a:extLst>
          </p:cNvPr>
          <p:cNvSpPr txBox="1"/>
          <p:nvPr/>
        </p:nvSpPr>
        <p:spPr>
          <a:xfrm>
            <a:off x="138950" y="9661457"/>
            <a:ext cx="2517532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800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※バックパネルイメージ</a:t>
            </a:r>
            <a:endParaRPr sz="900" dirty="0">
              <a:latin typeface="+mn-ea"/>
              <a:ea typeface="+mn-ea"/>
            </a:endParaRPr>
          </a:p>
        </p:txBody>
      </p:sp>
      <p:cxnSp>
        <p:nvCxnSpPr>
          <p:cNvPr id="50" name="Google Shape;172;p3">
            <a:extLst>
              <a:ext uri="{FF2B5EF4-FFF2-40B4-BE49-F238E27FC236}">
                <a16:creationId xmlns:a16="http://schemas.microsoft.com/office/drawing/2014/main" id="{6F35D157-5E78-2A36-C593-031838BD35E3}"/>
              </a:ext>
            </a:extLst>
          </p:cNvPr>
          <p:cNvCxnSpPr>
            <a:cxnSpLocks/>
          </p:cNvCxnSpPr>
          <p:nvPr/>
        </p:nvCxnSpPr>
        <p:spPr>
          <a:xfrm flipH="1" flipV="1">
            <a:off x="2033760" y="9112389"/>
            <a:ext cx="784506" cy="553963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51" name="Google Shape;173;p3">
            <a:extLst>
              <a:ext uri="{FF2B5EF4-FFF2-40B4-BE49-F238E27FC236}">
                <a16:creationId xmlns:a16="http://schemas.microsoft.com/office/drawing/2014/main" id="{ED852589-C431-ECBA-448E-DCA157AE4933}"/>
              </a:ext>
            </a:extLst>
          </p:cNvPr>
          <p:cNvCxnSpPr>
            <a:cxnSpLocks/>
          </p:cNvCxnSpPr>
          <p:nvPr/>
        </p:nvCxnSpPr>
        <p:spPr>
          <a:xfrm flipV="1">
            <a:off x="4527933" y="9147064"/>
            <a:ext cx="537449" cy="514393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52" name="Google Shape;178;p3">
            <a:extLst>
              <a:ext uri="{FF2B5EF4-FFF2-40B4-BE49-F238E27FC236}">
                <a16:creationId xmlns:a16="http://schemas.microsoft.com/office/drawing/2014/main" id="{46487531-E72C-9F36-2614-E1B5C57CA47A}"/>
              </a:ext>
            </a:extLst>
          </p:cNvPr>
          <p:cNvSpPr txBox="1"/>
          <p:nvPr/>
        </p:nvSpPr>
        <p:spPr>
          <a:xfrm>
            <a:off x="2033760" y="9615290"/>
            <a:ext cx="2781736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50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特設ステージフリー広告枠</a:t>
            </a:r>
            <a:r>
              <a:rPr lang="ja-JP" altLang="en-US" sz="1050" dirty="0">
                <a:solidFill>
                  <a:schemeClr val="dk1"/>
                </a:solidFill>
                <a:latin typeface="+mn-ea"/>
                <a:ea typeface="+mn-ea"/>
              </a:rPr>
              <a:t>　</a:t>
            </a:r>
            <a:r>
              <a:rPr lang="ja-JP" sz="1050">
                <a:solidFill>
                  <a:schemeClr val="dk1"/>
                </a:solidFill>
                <a:latin typeface="+mn-ea"/>
                <a:ea typeface="+mn-ea"/>
                <a:cs typeface="Arial"/>
                <a:sym typeface="Arial"/>
              </a:rPr>
              <a:t>全６箇所</a:t>
            </a:r>
            <a:endParaRPr sz="1050" dirty="0">
              <a:solidFill>
                <a:schemeClr val="dk1"/>
              </a:solidFill>
              <a:latin typeface="+mn-ea"/>
              <a:ea typeface="+mn-ea"/>
              <a:cs typeface="Arial"/>
              <a:sym typeface="Arial"/>
            </a:endParaRPr>
          </a:p>
        </p:txBody>
      </p:sp>
      <p:grpSp>
        <p:nvGrpSpPr>
          <p:cNvPr id="53" name="Google Shape;191;p3">
            <a:extLst>
              <a:ext uri="{FF2B5EF4-FFF2-40B4-BE49-F238E27FC236}">
                <a16:creationId xmlns:a16="http://schemas.microsoft.com/office/drawing/2014/main" id="{F627EE96-E729-5026-F7B9-6B5228A7751A}"/>
              </a:ext>
            </a:extLst>
          </p:cNvPr>
          <p:cNvGrpSpPr/>
          <p:nvPr/>
        </p:nvGrpSpPr>
        <p:grpSpPr>
          <a:xfrm>
            <a:off x="2579054" y="7946279"/>
            <a:ext cx="371852" cy="276999"/>
            <a:chOff x="-683429" y="2765401"/>
            <a:chExt cx="371852" cy="276999"/>
          </a:xfrm>
        </p:grpSpPr>
        <p:sp>
          <p:nvSpPr>
            <p:cNvPr id="54" name="Google Shape;192;p3">
              <a:extLst>
                <a:ext uri="{FF2B5EF4-FFF2-40B4-BE49-F238E27FC236}">
                  <a16:creationId xmlns:a16="http://schemas.microsoft.com/office/drawing/2014/main" id="{36C393A9-144F-0C8F-1661-F1913A3DB46B}"/>
                </a:ext>
              </a:extLst>
            </p:cNvPr>
            <p:cNvSpPr/>
            <p:nvPr/>
          </p:nvSpPr>
          <p:spPr>
            <a:xfrm>
              <a:off x="-621788" y="2773680"/>
              <a:ext cx="249930" cy="249930"/>
            </a:xfrm>
            <a:prstGeom prst="ellipse">
              <a:avLst/>
            </a:prstGeom>
            <a:solidFill>
              <a:srgbClr val="60B99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" name="Google Shape;193;p3">
              <a:extLst>
                <a:ext uri="{FF2B5EF4-FFF2-40B4-BE49-F238E27FC236}">
                  <a16:creationId xmlns:a16="http://schemas.microsoft.com/office/drawing/2014/main" id="{7FF7664C-B55E-B3A5-4655-6F4461634D8B}"/>
                </a:ext>
              </a:extLst>
            </p:cNvPr>
            <p:cNvSpPr txBox="1"/>
            <p:nvPr/>
          </p:nvSpPr>
          <p:spPr>
            <a:xfrm>
              <a:off x="-683429" y="2765401"/>
              <a:ext cx="371852" cy="2769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-JP" sz="12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46</a:t>
              </a:r>
              <a:endParaRPr sz="12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6" name="Google Shape;197;p3">
            <a:extLst>
              <a:ext uri="{FF2B5EF4-FFF2-40B4-BE49-F238E27FC236}">
                <a16:creationId xmlns:a16="http://schemas.microsoft.com/office/drawing/2014/main" id="{C295AAA2-132F-2E6B-ABC7-C6678DD74810}"/>
              </a:ext>
            </a:extLst>
          </p:cNvPr>
          <p:cNvSpPr/>
          <p:nvPr/>
        </p:nvSpPr>
        <p:spPr>
          <a:xfrm>
            <a:off x="3003512" y="8441782"/>
            <a:ext cx="941283" cy="156188"/>
          </a:xfrm>
          <a:prstGeom prst="rect">
            <a:avLst/>
          </a:prstGeom>
          <a:solidFill>
            <a:srgbClr val="F1ECF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161;p3">
            <a:extLst>
              <a:ext uri="{FF2B5EF4-FFF2-40B4-BE49-F238E27FC236}">
                <a16:creationId xmlns:a16="http://schemas.microsoft.com/office/drawing/2014/main" id="{A08482B2-96D9-675D-4E44-3EF9EB0352F4}"/>
              </a:ext>
            </a:extLst>
          </p:cNvPr>
          <p:cNvSpPr txBox="1"/>
          <p:nvPr/>
        </p:nvSpPr>
        <p:spPr>
          <a:xfrm>
            <a:off x="3040241" y="7414494"/>
            <a:ext cx="941283" cy="3077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ja-JP" dirty="0">
                <a:solidFill>
                  <a:schemeClr val="dk1"/>
                </a:solidFill>
                <a:latin typeface="+mj-ea"/>
                <a:ea typeface="+mj-ea"/>
                <a:cs typeface="Calibri"/>
                <a:sym typeface="Calibri"/>
              </a:rPr>
              <a:t>9</a:t>
            </a:r>
            <a:r>
              <a:rPr lang="ja-JP">
                <a:solidFill>
                  <a:schemeClr val="dk1"/>
                </a:solidFill>
                <a:latin typeface="+mj-ea"/>
                <a:ea typeface="+mj-ea"/>
                <a:cs typeface="Calibri"/>
                <a:sym typeface="Calibri"/>
              </a:rPr>
              <a:t>,</a:t>
            </a:r>
            <a:r>
              <a:rPr lang="en-US" altLang="ja-JP" dirty="0">
                <a:solidFill>
                  <a:schemeClr val="dk1"/>
                </a:solidFill>
                <a:latin typeface="+mj-ea"/>
                <a:ea typeface="+mj-ea"/>
                <a:cs typeface="Calibri"/>
                <a:sym typeface="Calibri"/>
              </a:rPr>
              <a:t>0</a:t>
            </a:r>
            <a:r>
              <a:rPr lang="ja-JP">
                <a:solidFill>
                  <a:schemeClr val="dk1"/>
                </a:solidFill>
                <a:latin typeface="+mj-ea"/>
                <a:ea typeface="+mj-ea"/>
                <a:cs typeface="Calibri"/>
                <a:sym typeface="Calibri"/>
              </a:rPr>
              <a:t>00㎜</a:t>
            </a:r>
            <a:endParaRPr dirty="0">
              <a:solidFill>
                <a:schemeClr val="dk1"/>
              </a:solidFill>
              <a:latin typeface="+mj-ea"/>
              <a:ea typeface="+mj-ea"/>
              <a:cs typeface="Calibri"/>
              <a:sym typeface="Calibri"/>
            </a:endParaRPr>
          </a:p>
        </p:txBody>
      </p:sp>
      <p:sp>
        <p:nvSpPr>
          <p:cNvPr id="58" name="Google Shape;156;p3">
            <a:extLst>
              <a:ext uri="{FF2B5EF4-FFF2-40B4-BE49-F238E27FC236}">
                <a16:creationId xmlns:a16="http://schemas.microsoft.com/office/drawing/2014/main" id="{1E9D75FC-A3F0-BD45-8B4A-8D72D0B722DD}"/>
              </a:ext>
            </a:extLst>
          </p:cNvPr>
          <p:cNvSpPr txBox="1"/>
          <p:nvPr/>
        </p:nvSpPr>
        <p:spPr>
          <a:xfrm rot="5400000">
            <a:off x="5943905" y="8549742"/>
            <a:ext cx="858513" cy="3077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>
                <a:solidFill>
                  <a:schemeClr val="dk1"/>
                </a:solidFill>
                <a:latin typeface="+mj-ea"/>
                <a:ea typeface="+mj-ea"/>
                <a:cs typeface="Calibri"/>
                <a:sym typeface="Calibri"/>
              </a:rPr>
              <a:t>2,400㎜</a:t>
            </a:r>
            <a:endParaRPr sz="1100" dirty="0">
              <a:latin typeface="+mj-ea"/>
              <a:ea typeface="+mj-ea"/>
            </a:endParaRPr>
          </a:p>
        </p:txBody>
      </p:sp>
      <p:sp>
        <p:nvSpPr>
          <p:cNvPr id="59" name="Google Shape;180;p3">
            <a:extLst>
              <a:ext uri="{FF2B5EF4-FFF2-40B4-BE49-F238E27FC236}">
                <a16:creationId xmlns:a16="http://schemas.microsoft.com/office/drawing/2014/main" id="{70A5C7BE-1234-FA3D-8B34-8126A63000A4}"/>
              </a:ext>
            </a:extLst>
          </p:cNvPr>
          <p:cNvSpPr/>
          <p:nvPr/>
        </p:nvSpPr>
        <p:spPr>
          <a:xfrm rot="10800000" flipH="1">
            <a:off x="1287138" y="8856222"/>
            <a:ext cx="593458" cy="395639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180;p3">
            <a:extLst>
              <a:ext uri="{FF2B5EF4-FFF2-40B4-BE49-F238E27FC236}">
                <a16:creationId xmlns:a16="http://schemas.microsoft.com/office/drawing/2014/main" id="{017AEC1F-28C5-39E4-FF5A-4978E1221BD4}"/>
              </a:ext>
            </a:extLst>
          </p:cNvPr>
          <p:cNvSpPr/>
          <p:nvPr/>
        </p:nvSpPr>
        <p:spPr>
          <a:xfrm rot="10800000" flipH="1">
            <a:off x="1287137" y="8378212"/>
            <a:ext cx="593458" cy="395639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180;p3">
            <a:extLst>
              <a:ext uri="{FF2B5EF4-FFF2-40B4-BE49-F238E27FC236}">
                <a16:creationId xmlns:a16="http://schemas.microsoft.com/office/drawing/2014/main" id="{1A53BFAD-2503-E813-B1E1-BCAECB1A7AAD}"/>
              </a:ext>
            </a:extLst>
          </p:cNvPr>
          <p:cNvSpPr/>
          <p:nvPr/>
        </p:nvSpPr>
        <p:spPr>
          <a:xfrm rot="10800000" flipH="1">
            <a:off x="1278864" y="7915634"/>
            <a:ext cx="593458" cy="395639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180;p3">
            <a:extLst>
              <a:ext uri="{FF2B5EF4-FFF2-40B4-BE49-F238E27FC236}">
                <a16:creationId xmlns:a16="http://schemas.microsoft.com/office/drawing/2014/main" id="{A96638A1-2AC4-F395-7127-402078BA46B0}"/>
              </a:ext>
            </a:extLst>
          </p:cNvPr>
          <p:cNvSpPr/>
          <p:nvPr/>
        </p:nvSpPr>
        <p:spPr>
          <a:xfrm rot="10800000" flipH="1">
            <a:off x="5165123" y="8859286"/>
            <a:ext cx="593458" cy="395639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180;p3">
            <a:extLst>
              <a:ext uri="{FF2B5EF4-FFF2-40B4-BE49-F238E27FC236}">
                <a16:creationId xmlns:a16="http://schemas.microsoft.com/office/drawing/2014/main" id="{1B999C39-4D8C-FEE1-45E6-FBC248FE8D33}"/>
              </a:ext>
            </a:extLst>
          </p:cNvPr>
          <p:cNvSpPr/>
          <p:nvPr/>
        </p:nvSpPr>
        <p:spPr>
          <a:xfrm rot="10800000" flipH="1">
            <a:off x="5165122" y="8381276"/>
            <a:ext cx="593458" cy="395639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80;p3">
            <a:extLst>
              <a:ext uri="{FF2B5EF4-FFF2-40B4-BE49-F238E27FC236}">
                <a16:creationId xmlns:a16="http://schemas.microsoft.com/office/drawing/2014/main" id="{12D0CED2-53C4-F5FF-CECC-8B27ACAB0986}"/>
              </a:ext>
            </a:extLst>
          </p:cNvPr>
          <p:cNvSpPr/>
          <p:nvPr/>
        </p:nvSpPr>
        <p:spPr>
          <a:xfrm rot="10800000" flipH="1">
            <a:off x="5156849" y="7918698"/>
            <a:ext cx="593458" cy="395639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4"/>
          <p:cNvSpPr/>
          <p:nvPr/>
        </p:nvSpPr>
        <p:spPr>
          <a:xfrm>
            <a:off x="419128" y="4494450"/>
            <a:ext cx="6438871" cy="1477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rgbClr val="262626"/>
                </a:solidFill>
                <a:latin typeface="+mj-ea"/>
                <a:ea typeface="+mj-ea"/>
                <a:cs typeface="Arial"/>
                <a:sym typeface="Arial"/>
              </a:rPr>
              <a:t>（</a:t>
            </a:r>
            <a:r>
              <a:rPr lang="ja-JP" altLang="en-US" sz="1200" dirty="0">
                <a:solidFill>
                  <a:srgbClr val="262626"/>
                </a:solidFill>
                <a:latin typeface="+mj-ea"/>
                <a:ea typeface="+mj-ea"/>
              </a:rPr>
              <a:t>１</a:t>
            </a:r>
            <a:r>
              <a:rPr lang="ja-JP" sz="1200" dirty="0">
                <a:solidFill>
                  <a:srgbClr val="262626"/>
                </a:solidFill>
                <a:latin typeface="+mj-ea"/>
                <a:ea typeface="+mj-ea"/>
                <a:cs typeface="Arial"/>
                <a:sym typeface="Arial"/>
              </a:rPr>
              <a:t>）第46回練馬まつりを開催前に中止した場合、協賛金</a:t>
            </a:r>
            <a:r>
              <a:rPr lang="ja-JP" altLang="en-US" sz="1200" dirty="0">
                <a:solidFill>
                  <a:srgbClr val="262626"/>
                </a:solidFill>
                <a:latin typeface="+mj-ea"/>
                <a:ea typeface="+mj-ea"/>
                <a:cs typeface="Arial"/>
                <a:sym typeface="Arial"/>
              </a:rPr>
              <a:t>から</a:t>
            </a:r>
            <a:r>
              <a:rPr lang="ja-JP" sz="1200" dirty="0">
                <a:solidFill>
                  <a:srgbClr val="262626"/>
                </a:solidFill>
                <a:latin typeface="+mj-ea"/>
                <a:ea typeface="+mj-ea"/>
                <a:cs typeface="Arial"/>
                <a:sym typeface="Arial"/>
              </a:rPr>
              <a:t>振込手数料を除</a:t>
            </a:r>
            <a:r>
              <a:rPr lang="ja-JP" altLang="en-US" sz="1200" dirty="0">
                <a:solidFill>
                  <a:srgbClr val="262626"/>
                </a:solidFill>
                <a:latin typeface="+mj-ea"/>
                <a:ea typeface="+mj-ea"/>
                <a:cs typeface="Arial"/>
                <a:sym typeface="Arial"/>
              </a:rPr>
              <a:t>いた額を</a:t>
            </a:r>
            <a:r>
              <a:rPr lang="ja-JP" sz="1200" dirty="0">
                <a:solidFill>
                  <a:srgbClr val="262626"/>
                </a:solidFill>
                <a:latin typeface="+mj-ea"/>
                <a:ea typeface="+mj-ea"/>
                <a:cs typeface="Arial"/>
                <a:sym typeface="Arial"/>
              </a:rPr>
              <a:t>返還します。</a:t>
            </a:r>
            <a:endParaRPr sz="1200" dirty="0">
              <a:solidFill>
                <a:srgbClr val="262626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ja-JP" sz="1200" dirty="0">
                <a:solidFill>
                  <a:srgbClr val="262626"/>
                </a:solidFill>
                <a:latin typeface="+mj-ea"/>
                <a:ea typeface="+mj-ea"/>
              </a:rPr>
              <a:t>  </a:t>
            </a:r>
            <a:r>
              <a:rPr lang="ja-JP" sz="1200" dirty="0">
                <a:solidFill>
                  <a:srgbClr val="262626"/>
                </a:solidFill>
                <a:latin typeface="+mj-ea"/>
                <a:ea typeface="+mj-ea"/>
                <a:cs typeface="Arial"/>
                <a:sym typeface="Arial"/>
              </a:rPr>
              <a:t>　</a:t>
            </a:r>
            <a:r>
              <a:rPr lang="ja-JP" altLang="en-US" sz="1200" dirty="0">
                <a:solidFill>
                  <a:srgbClr val="262626"/>
                </a:solidFill>
                <a:latin typeface="+mj-ea"/>
                <a:ea typeface="+mj-ea"/>
              </a:rPr>
              <a:t>  </a:t>
            </a:r>
            <a:r>
              <a:rPr lang="ja-JP" sz="1200" dirty="0">
                <a:solidFill>
                  <a:srgbClr val="262626"/>
                </a:solidFill>
                <a:latin typeface="+mj-ea"/>
                <a:ea typeface="+mj-ea"/>
                <a:cs typeface="Arial"/>
                <a:sym typeface="Arial"/>
              </a:rPr>
              <a:t>開催途中で中止した場合は、協賛金の返還はいたしません。</a:t>
            </a:r>
            <a:endParaRPr sz="1200" dirty="0">
              <a:solidFill>
                <a:srgbClr val="262626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rgbClr val="262626"/>
                </a:solidFill>
                <a:latin typeface="+mj-ea"/>
                <a:ea typeface="+mj-ea"/>
                <a:cs typeface="Arial"/>
                <a:sym typeface="Arial"/>
              </a:rPr>
              <a:t>（</a:t>
            </a:r>
            <a:r>
              <a:rPr lang="ja-JP" altLang="en-US" sz="1200" dirty="0">
                <a:solidFill>
                  <a:srgbClr val="262626"/>
                </a:solidFill>
                <a:latin typeface="+mj-ea"/>
                <a:ea typeface="+mj-ea"/>
                <a:cs typeface="Arial"/>
                <a:sym typeface="Arial"/>
              </a:rPr>
              <a:t>２</a:t>
            </a:r>
            <a:r>
              <a:rPr lang="ja-JP" sz="1200" dirty="0">
                <a:solidFill>
                  <a:srgbClr val="262626"/>
                </a:solidFill>
                <a:latin typeface="+mj-ea"/>
                <a:ea typeface="+mj-ea"/>
                <a:cs typeface="Arial"/>
                <a:sym typeface="Arial"/>
              </a:rPr>
              <a:t>）ステージの上演をまつり開催前に中止した場合、該当する【③ ステージフリー広告枠】</a:t>
            </a:r>
            <a:r>
              <a:rPr lang="ja-JP" altLang="en-US" sz="1200" dirty="0">
                <a:solidFill>
                  <a:srgbClr val="262626"/>
                </a:solidFill>
                <a:latin typeface="+mj-ea"/>
                <a:ea typeface="+mj-ea"/>
                <a:cs typeface="Arial"/>
                <a:sym typeface="Arial"/>
              </a:rPr>
              <a:t>　</a:t>
            </a:r>
            <a:r>
              <a:rPr lang="ja-JP" sz="1200" dirty="0">
                <a:solidFill>
                  <a:srgbClr val="262626"/>
                </a:solidFill>
                <a:latin typeface="+mj-ea"/>
                <a:ea typeface="+mj-ea"/>
                <a:cs typeface="Arial"/>
                <a:sym typeface="Arial"/>
              </a:rPr>
              <a:t>に</a:t>
            </a:r>
            <a:endParaRPr lang="en-US" altLang="ja-JP" sz="1200" dirty="0">
              <a:solidFill>
                <a:srgbClr val="262626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200" dirty="0">
                <a:solidFill>
                  <a:srgbClr val="262626"/>
                </a:solidFill>
                <a:latin typeface="+mj-ea"/>
                <a:ea typeface="+mj-ea"/>
                <a:cs typeface="Arial"/>
                <a:sym typeface="Arial"/>
              </a:rPr>
              <a:t>      </a:t>
            </a:r>
            <a:r>
              <a:rPr lang="ja-JP" sz="1200" dirty="0">
                <a:solidFill>
                  <a:srgbClr val="262626"/>
                </a:solidFill>
                <a:latin typeface="+mj-ea"/>
                <a:ea typeface="+mj-ea"/>
                <a:cs typeface="Arial"/>
                <a:sym typeface="Arial"/>
              </a:rPr>
              <a:t>ついてのみ、</a:t>
            </a:r>
            <a:r>
              <a:rPr lang="ja-JP" sz="1200">
                <a:solidFill>
                  <a:srgbClr val="262626"/>
                </a:solidFill>
                <a:latin typeface="+mj-ea"/>
                <a:ea typeface="+mj-ea"/>
                <a:cs typeface="Arial"/>
                <a:sym typeface="Arial"/>
              </a:rPr>
              <a:t>協賛金</a:t>
            </a:r>
            <a:r>
              <a:rPr lang="ja-JP" altLang="en-US" sz="1200">
                <a:solidFill>
                  <a:srgbClr val="262626"/>
                </a:solidFill>
                <a:latin typeface="+mj-ea"/>
                <a:ea typeface="+mj-ea"/>
                <a:cs typeface="Arial"/>
                <a:sym typeface="Arial"/>
              </a:rPr>
              <a:t>から</a:t>
            </a:r>
            <a:r>
              <a:rPr lang="ja-JP" sz="1200">
                <a:solidFill>
                  <a:srgbClr val="262626"/>
                </a:solidFill>
                <a:latin typeface="+mj-ea"/>
                <a:ea typeface="+mj-ea"/>
                <a:cs typeface="Arial"/>
                <a:sym typeface="Arial"/>
              </a:rPr>
              <a:t>振込</a:t>
            </a:r>
            <a:r>
              <a:rPr lang="ja-JP" sz="1200" dirty="0">
                <a:solidFill>
                  <a:srgbClr val="262626"/>
                </a:solidFill>
                <a:latin typeface="+mj-ea"/>
                <a:ea typeface="+mj-ea"/>
                <a:cs typeface="Arial"/>
                <a:sym typeface="Arial"/>
              </a:rPr>
              <a:t>手数料</a:t>
            </a:r>
            <a:r>
              <a:rPr lang="ja-JP" sz="1200">
                <a:solidFill>
                  <a:srgbClr val="262626"/>
                </a:solidFill>
                <a:latin typeface="+mj-ea"/>
                <a:ea typeface="+mj-ea"/>
                <a:cs typeface="Arial"/>
                <a:sym typeface="Arial"/>
              </a:rPr>
              <a:t>を除</a:t>
            </a:r>
            <a:r>
              <a:rPr lang="ja-JP" altLang="en-US" sz="1200">
                <a:solidFill>
                  <a:srgbClr val="262626"/>
                </a:solidFill>
                <a:latin typeface="+mj-ea"/>
                <a:ea typeface="+mj-ea"/>
                <a:cs typeface="Arial"/>
                <a:sym typeface="Arial"/>
              </a:rPr>
              <a:t>いた額を</a:t>
            </a:r>
            <a:r>
              <a:rPr lang="ja-JP" sz="1200">
                <a:solidFill>
                  <a:srgbClr val="262626"/>
                </a:solidFill>
                <a:latin typeface="+mj-ea"/>
                <a:ea typeface="+mj-ea"/>
                <a:cs typeface="Arial"/>
                <a:sym typeface="Arial"/>
              </a:rPr>
              <a:t>返還</a:t>
            </a:r>
            <a:r>
              <a:rPr lang="ja-JP" sz="1200" dirty="0">
                <a:solidFill>
                  <a:srgbClr val="262626"/>
                </a:solidFill>
                <a:latin typeface="+mj-ea"/>
                <a:ea typeface="+mj-ea"/>
                <a:cs typeface="Arial"/>
                <a:sym typeface="Arial"/>
              </a:rPr>
              <a:t>します。</a:t>
            </a:r>
            <a:endParaRPr lang="en-US" altLang="ja-JP" sz="1200" dirty="0">
              <a:solidFill>
                <a:srgbClr val="262626"/>
              </a:solidFill>
              <a:latin typeface="+mj-ea"/>
              <a:ea typeface="+mj-ea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ja-JP" sz="1200" dirty="0">
                <a:solidFill>
                  <a:srgbClr val="262626"/>
                </a:solidFill>
                <a:latin typeface="+mj-ea"/>
                <a:ea typeface="+mj-ea"/>
                <a:cs typeface="Arial"/>
                <a:sym typeface="Arial"/>
              </a:rPr>
              <a:t>      </a:t>
            </a:r>
            <a:r>
              <a:rPr lang="ja-JP" sz="1200" dirty="0">
                <a:solidFill>
                  <a:srgbClr val="262626"/>
                </a:solidFill>
                <a:latin typeface="+mj-ea"/>
                <a:ea typeface="+mj-ea"/>
                <a:cs typeface="Arial"/>
                <a:sym typeface="Arial"/>
              </a:rPr>
              <a:t>上演途中で中止した場合は、</a:t>
            </a:r>
            <a:r>
              <a:rPr lang="ja-JP" altLang="en-US" sz="1200" dirty="0">
                <a:solidFill>
                  <a:srgbClr val="262626"/>
                </a:solidFill>
                <a:latin typeface="+mj-ea"/>
                <a:ea typeface="+mj-ea"/>
                <a:cs typeface="Arial"/>
                <a:sym typeface="Arial"/>
              </a:rPr>
              <a:t>　</a:t>
            </a:r>
            <a:r>
              <a:rPr lang="ja-JP" sz="1200" dirty="0">
                <a:solidFill>
                  <a:srgbClr val="262626"/>
                </a:solidFill>
                <a:latin typeface="+mj-ea"/>
                <a:ea typeface="+mj-ea"/>
                <a:cs typeface="Arial"/>
                <a:sym typeface="Arial"/>
              </a:rPr>
              <a:t>協賛金の返還はいたしません。</a:t>
            </a:r>
            <a:endParaRPr dirty="0">
              <a:latin typeface="+mj-ea"/>
              <a:ea typeface="+mj-ea"/>
            </a:endParaRPr>
          </a:p>
        </p:txBody>
      </p:sp>
      <p:sp>
        <p:nvSpPr>
          <p:cNvPr id="204" name="Google Shape;204;p4"/>
          <p:cNvSpPr txBox="1"/>
          <p:nvPr/>
        </p:nvSpPr>
        <p:spPr>
          <a:xfrm>
            <a:off x="299593" y="1896868"/>
            <a:ext cx="125386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600" b="1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4　申込方法</a:t>
            </a:r>
            <a:endParaRPr>
              <a:latin typeface="+mj-ea"/>
              <a:ea typeface="+mj-ea"/>
            </a:endParaRPr>
          </a:p>
        </p:txBody>
      </p:sp>
      <p:sp>
        <p:nvSpPr>
          <p:cNvPr id="205" name="Google Shape;205;p4"/>
          <p:cNvSpPr/>
          <p:nvPr/>
        </p:nvSpPr>
        <p:spPr>
          <a:xfrm>
            <a:off x="458588" y="2193095"/>
            <a:ext cx="6019742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　申込書は、「第46回練馬まつり協賛申込書」にご記入の上、郵送、または申込フォームよりお申込みください。</a:t>
            </a:r>
            <a:endParaRPr sz="1200" dirty="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　ただし、広告協賛の場合には、広告枠に限りがあるため、事務局への「申込書到着順」に受け付けますので、ご了承願います。</a:t>
            </a:r>
            <a:endParaRPr sz="1200" dirty="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</p:txBody>
      </p:sp>
      <p:sp>
        <p:nvSpPr>
          <p:cNvPr id="206" name="Google Shape;206;p4"/>
          <p:cNvSpPr txBox="1"/>
          <p:nvPr/>
        </p:nvSpPr>
        <p:spPr>
          <a:xfrm>
            <a:off x="299593" y="3458652"/>
            <a:ext cx="84991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600" b="1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5　締切</a:t>
            </a:r>
            <a:endParaRPr>
              <a:latin typeface="+mj-ea"/>
              <a:ea typeface="+mj-ea"/>
            </a:endParaRPr>
          </a:p>
        </p:txBody>
      </p:sp>
      <p:sp>
        <p:nvSpPr>
          <p:cNvPr id="207" name="Google Shape;207;p4"/>
          <p:cNvSpPr/>
          <p:nvPr/>
        </p:nvSpPr>
        <p:spPr>
          <a:xfrm>
            <a:off x="419129" y="3737046"/>
            <a:ext cx="6019742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>
                <a:solidFill>
                  <a:srgbClr val="262626"/>
                </a:solidFill>
                <a:latin typeface="+mj-ea"/>
                <a:ea typeface="+mj-ea"/>
                <a:cs typeface="Arial"/>
                <a:sym typeface="Arial"/>
              </a:rPr>
              <a:t>　令和5年8月2</a:t>
            </a:r>
            <a:r>
              <a:rPr lang="en-US" altLang="ja-JP" sz="1200" dirty="0">
                <a:solidFill>
                  <a:srgbClr val="262626"/>
                </a:solidFill>
                <a:latin typeface="+mj-ea"/>
                <a:ea typeface="+mj-ea"/>
                <a:cs typeface="Arial"/>
                <a:sym typeface="Arial"/>
              </a:rPr>
              <a:t>5</a:t>
            </a:r>
            <a:r>
              <a:rPr lang="ja-JP" sz="1200">
                <a:solidFill>
                  <a:srgbClr val="262626"/>
                </a:solidFill>
                <a:latin typeface="+mj-ea"/>
                <a:ea typeface="+mj-ea"/>
                <a:cs typeface="Arial"/>
                <a:sym typeface="Arial"/>
              </a:rPr>
              <a:t>日（</a:t>
            </a:r>
            <a:r>
              <a:rPr lang="ja-JP" altLang="en-US" sz="1200">
                <a:solidFill>
                  <a:srgbClr val="262626"/>
                </a:solidFill>
                <a:latin typeface="+mj-ea"/>
                <a:ea typeface="+mj-ea"/>
                <a:cs typeface="Arial"/>
                <a:sym typeface="Arial"/>
              </a:rPr>
              <a:t>金</a:t>
            </a:r>
            <a:r>
              <a:rPr lang="ja-JP" sz="1200">
                <a:solidFill>
                  <a:srgbClr val="262626"/>
                </a:solidFill>
                <a:latin typeface="+mj-ea"/>
                <a:ea typeface="+mj-ea"/>
                <a:cs typeface="Arial"/>
                <a:sym typeface="Arial"/>
              </a:rPr>
              <a:t>）まで　※データ入稿も同日までにお願いします。</a:t>
            </a:r>
            <a:endParaRPr sz="1200" dirty="0">
              <a:solidFill>
                <a:srgbClr val="262626"/>
              </a:solidFill>
              <a:latin typeface="+mj-ea"/>
              <a:ea typeface="+mj-ea"/>
              <a:cs typeface="Arial"/>
              <a:sym typeface="Arial"/>
            </a:endParaRPr>
          </a:p>
        </p:txBody>
      </p:sp>
      <p:sp>
        <p:nvSpPr>
          <p:cNvPr id="208" name="Google Shape;208;p4"/>
          <p:cNvSpPr/>
          <p:nvPr/>
        </p:nvSpPr>
        <p:spPr>
          <a:xfrm>
            <a:off x="419129" y="8287287"/>
            <a:ext cx="6019742" cy="1618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155575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【申込み・問合せ先】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155575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練馬まつり事務局</a:t>
            </a:r>
            <a:endParaRPr/>
          </a:p>
          <a:p>
            <a:pPr marL="0" marR="0" lvl="0" indent="155575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住所：〒150-0002　渋谷区渋谷3-3-5　NBF渋谷イースト5F 502</a:t>
            </a:r>
            <a:endParaRPr/>
          </a:p>
          <a:p>
            <a:pPr marL="0" marR="0" lvl="0" indent="155575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電話：050-3627-8907</a:t>
            </a:r>
            <a:endParaRPr/>
          </a:p>
          <a:p>
            <a:pPr marL="0" marR="0" lvl="0" indent="155575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FAX：050-3488-9223</a:t>
            </a:r>
            <a:endParaRPr/>
          </a:p>
          <a:p>
            <a:pPr marL="0" marR="0" lvl="0" indent="155575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メール：</a:t>
            </a:r>
            <a:r>
              <a:rPr lang="ja-JP" sz="12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info.nerima.teruhime@gmail.com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155575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練馬まつりのホームページ　https://www.nerima-matsuri.com/</a:t>
            </a:r>
            <a:endParaRPr/>
          </a:p>
          <a:p>
            <a:pPr marL="266700" marR="0" lvl="0" indent="-2667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4"/>
          <p:cNvSpPr txBox="1"/>
          <p:nvPr/>
        </p:nvSpPr>
        <p:spPr>
          <a:xfrm>
            <a:off x="299593" y="4216056"/>
            <a:ext cx="126348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600" b="1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6　注意事項</a:t>
            </a:r>
            <a:endParaRPr sz="1600" b="1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</p:txBody>
      </p:sp>
      <p:pic>
        <p:nvPicPr>
          <p:cNvPr id="210" name="Google Shape;210;p4" descr="QR コード&#10;&#10;自動的に生成された説明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402706" y="8836500"/>
            <a:ext cx="885682" cy="88568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145;p3">
            <a:extLst>
              <a:ext uri="{FF2B5EF4-FFF2-40B4-BE49-F238E27FC236}">
                <a16:creationId xmlns:a16="http://schemas.microsoft.com/office/drawing/2014/main" id="{9742546F-ED60-5B06-B0D5-5515C5562CCF}"/>
              </a:ext>
            </a:extLst>
          </p:cNvPr>
          <p:cNvSpPr/>
          <p:nvPr/>
        </p:nvSpPr>
        <p:spPr>
          <a:xfrm>
            <a:off x="419128" y="589178"/>
            <a:ext cx="6178737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ja-JP" sz="120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練馬まつり運営へのご協賛をお願いいたします。</a:t>
            </a:r>
            <a:br>
              <a:rPr lang="ja-JP" sz="120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</a:br>
            <a:r>
              <a:rPr lang="ja-JP" sz="1200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運営協賛をいただいた企業・団体様は、パンフレット（35,000部）およびホームページに企業名・団体名を掲載いたします。</a:t>
            </a:r>
            <a:endParaRPr sz="1200" dirty="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</p:txBody>
      </p:sp>
      <p:sp>
        <p:nvSpPr>
          <p:cNvPr id="3" name="Google Shape;147;p3">
            <a:extLst>
              <a:ext uri="{FF2B5EF4-FFF2-40B4-BE49-F238E27FC236}">
                <a16:creationId xmlns:a16="http://schemas.microsoft.com/office/drawing/2014/main" id="{3F10522F-620F-8112-A5A2-ACD230D0C4C8}"/>
              </a:ext>
            </a:extLst>
          </p:cNvPr>
          <p:cNvSpPr txBox="1"/>
          <p:nvPr/>
        </p:nvSpPr>
        <p:spPr>
          <a:xfrm>
            <a:off x="458588" y="293403"/>
            <a:ext cx="3683754" cy="307736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400" b="1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（4）</a:t>
            </a:r>
            <a:r>
              <a:rPr lang="ja-JP" altLang="en-US" sz="1400" b="1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パンフレット内</a:t>
            </a:r>
            <a:r>
              <a:rPr lang="ja-JP" sz="1400" b="1">
                <a:solidFill>
                  <a:schemeClr val="dk1"/>
                </a:solidFill>
                <a:latin typeface="+mj-ea"/>
                <a:ea typeface="+mj-ea"/>
                <a:cs typeface="Arial"/>
                <a:sym typeface="Arial"/>
              </a:rPr>
              <a:t>運営協賛枠（5,000円／口）</a:t>
            </a:r>
            <a:endParaRPr sz="1200" dirty="0">
              <a:solidFill>
                <a:schemeClr val="dk1"/>
              </a:solidFill>
              <a:latin typeface="+mj-ea"/>
              <a:ea typeface="+mj-ea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1203</Words>
  <Application>Microsoft Office PowerPoint</Application>
  <PresentationFormat>A4 210 x 297 mm</PresentationFormat>
  <Paragraphs>169</Paragraphs>
  <Slides>4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8" baseType="lpstr">
      <vt:lpstr>ＭＳ Ｐゴシック</vt:lpstr>
      <vt:lpstr>Arial</vt:lpstr>
      <vt:lpstr>Calibri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大橋　アスカ</cp:lastModifiedBy>
  <cp:revision>3</cp:revision>
  <cp:lastPrinted>2023-06-05T10:20:57Z</cp:lastPrinted>
  <dcterms:modified xsi:type="dcterms:W3CDTF">2023-06-19T04:59:48Z</dcterms:modified>
</cp:coreProperties>
</file>